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7" r:id="rId2"/>
    <p:sldId id="293" r:id="rId3"/>
    <p:sldId id="300" r:id="rId4"/>
    <p:sldId id="335" r:id="rId5"/>
    <p:sldId id="323" r:id="rId6"/>
    <p:sldId id="318" r:id="rId7"/>
    <p:sldId id="321" r:id="rId8"/>
    <p:sldId id="339" r:id="rId9"/>
    <p:sldId id="340" r:id="rId10"/>
    <p:sldId id="341" r:id="rId11"/>
    <p:sldId id="342" r:id="rId12"/>
    <p:sldId id="344" r:id="rId13"/>
    <p:sldId id="343" r:id="rId14"/>
    <p:sldId id="345" r:id="rId15"/>
    <p:sldId id="346" r:id="rId16"/>
    <p:sldId id="347" r:id="rId17"/>
    <p:sldId id="311" r:id="rId18"/>
    <p:sldId id="328" r:id="rId19"/>
  </p:sldIdLst>
  <p:sldSz cx="5851525" cy="3292475"/>
  <p:notesSz cx="6858000" cy="9144000"/>
  <p:defaultTextStyle>
    <a:defPPr>
      <a:defRPr lang="en-US"/>
    </a:defPPr>
    <a:lvl1pPr algn="l" defTabSz="522288" rtl="0" eaLnBrk="0" fontAlgn="base" hangingPunct="0">
      <a:spcBef>
        <a:spcPct val="0"/>
      </a:spcBef>
      <a:spcAft>
        <a:spcPct val="0"/>
      </a:spcAft>
      <a:defRPr sz="1000" kern="1200">
        <a:solidFill>
          <a:schemeClr val="tx1"/>
        </a:solidFill>
        <a:latin typeface="Calibri" panose="020F0502020204030204" pitchFamily="34" charset="0"/>
        <a:ea typeface="+mn-ea"/>
        <a:cs typeface="+mn-cs"/>
      </a:defRPr>
    </a:lvl1pPr>
    <a:lvl2pPr marL="260350" indent="196850" algn="l" defTabSz="522288" rtl="0" eaLnBrk="0" fontAlgn="base" hangingPunct="0">
      <a:spcBef>
        <a:spcPct val="0"/>
      </a:spcBef>
      <a:spcAft>
        <a:spcPct val="0"/>
      </a:spcAft>
      <a:defRPr sz="1000" kern="1200">
        <a:solidFill>
          <a:schemeClr val="tx1"/>
        </a:solidFill>
        <a:latin typeface="Calibri" panose="020F0502020204030204" pitchFamily="34" charset="0"/>
        <a:ea typeface="+mn-ea"/>
        <a:cs typeface="+mn-cs"/>
      </a:defRPr>
    </a:lvl2pPr>
    <a:lvl3pPr marL="522288" indent="392113" algn="l" defTabSz="522288" rtl="0" eaLnBrk="0" fontAlgn="base" hangingPunct="0">
      <a:spcBef>
        <a:spcPct val="0"/>
      </a:spcBef>
      <a:spcAft>
        <a:spcPct val="0"/>
      </a:spcAft>
      <a:defRPr sz="1000" kern="1200">
        <a:solidFill>
          <a:schemeClr val="tx1"/>
        </a:solidFill>
        <a:latin typeface="Calibri" panose="020F0502020204030204" pitchFamily="34" charset="0"/>
        <a:ea typeface="+mn-ea"/>
        <a:cs typeface="+mn-cs"/>
      </a:defRPr>
    </a:lvl3pPr>
    <a:lvl4pPr marL="782638" indent="588963" algn="l" defTabSz="522288" rtl="0" eaLnBrk="0" fontAlgn="base" hangingPunct="0">
      <a:spcBef>
        <a:spcPct val="0"/>
      </a:spcBef>
      <a:spcAft>
        <a:spcPct val="0"/>
      </a:spcAft>
      <a:defRPr sz="1000" kern="1200">
        <a:solidFill>
          <a:schemeClr val="tx1"/>
        </a:solidFill>
        <a:latin typeface="Calibri" panose="020F0502020204030204" pitchFamily="34" charset="0"/>
        <a:ea typeface="+mn-ea"/>
        <a:cs typeface="+mn-cs"/>
      </a:defRPr>
    </a:lvl4pPr>
    <a:lvl5pPr marL="1044575" indent="784225" algn="l" defTabSz="522288" rtl="0" eaLnBrk="0" fontAlgn="base" hangingPunct="0">
      <a:spcBef>
        <a:spcPct val="0"/>
      </a:spcBef>
      <a:spcAft>
        <a:spcPct val="0"/>
      </a:spcAft>
      <a:defRPr sz="1000" kern="1200">
        <a:solidFill>
          <a:schemeClr val="tx1"/>
        </a:solidFill>
        <a:latin typeface="Calibri" panose="020F0502020204030204" pitchFamily="34" charset="0"/>
        <a:ea typeface="+mn-ea"/>
        <a:cs typeface="+mn-cs"/>
      </a:defRPr>
    </a:lvl5pPr>
    <a:lvl6pPr marL="2286000" algn="l" defTabSz="914400" rtl="0" eaLnBrk="1" latinLnBrk="0" hangingPunct="1">
      <a:defRPr sz="1000" kern="1200">
        <a:solidFill>
          <a:schemeClr val="tx1"/>
        </a:solidFill>
        <a:latin typeface="Calibri" panose="020F0502020204030204" pitchFamily="34" charset="0"/>
        <a:ea typeface="+mn-ea"/>
        <a:cs typeface="+mn-cs"/>
      </a:defRPr>
    </a:lvl6pPr>
    <a:lvl7pPr marL="2743200" algn="l" defTabSz="914400" rtl="0" eaLnBrk="1" latinLnBrk="0" hangingPunct="1">
      <a:defRPr sz="1000" kern="1200">
        <a:solidFill>
          <a:schemeClr val="tx1"/>
        </a:solidFill>
        <a:latin typeface="Calibri" panose="020F0502020204030204" pitchFamily="34" charset="0"/>
        <a:ea typeface="+mn-ea"/>
        <a:cs typeface="+mn-cs"/>
      </a:defRPr>
    </a:lvl7pPr>
    <a:lvl8pPr marL="3200400" algn="l" defTabSz="914400" rtl="0" eaLnBrk="1" latinLnBrk="0" hangingPunct="1">
      <a:defRPr sz="1000" kern="1200">
        <a:solidFill>
          <a:schemeClr val="tx1"/>
        </a:solidFill>
        <a:latin typeface="Calibri" panose="020F0502020204030204" pitchFamily="34" charset="0"/>
        <a:ea typeface="+mn-ea"/>
        <a:cs typeface="+mn-cs"/>
      </a:defRPr>
    </a:lvl8pPr>
    <a:lvl9pPr marL="3657600" algn="l" defTabSz="914400" rtl="0" eaLnBrk="1" latinLnBrk="0" hangingPunct="1">
      <a:defRPr sz="1000"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1037">
          <p15:clr>
            <a:srgbClr val="A4A3A4"/>
          </p15:clr>
        </p15:guide>
        <p15:guide id="2" pos="184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B3535"/>
    <a:srgbClr val="6DCFF6"/>
    <a:srgbClr val="EC8383"/>
    <a:srgbClr val="ACECA6"/>
    <a:srgbClr val="464646"/>
    <a:srgbClr val="F2EC84"/>
    <a:srgbClr val="A1A1A1"/>
    <a:srgbClr val="636363"/>
    <a:srgbClr val="5856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29" autoAdjust="0"/>
    <p:restoredTop sz="94434" autoAdjust="0"/>
  </p:normalViewPr>
  <p:slideViewPr>
    <p:cSldViewPr snapToGrid="0">
      <p:cViewPr>
        <p:scale>
          <a:sx n="200" d="100"/>
          <a:sy n="200" d="100"/>
        </p:scale>
        <p:origin x="396" y="-54"/>
      </p:cViewPr>
      <p:guideLst>
        <p:guide orient="horz" pos="1037"/>
        <p:guide pos="184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5" d="100"/>
          <a:sy n="55" d="100"/>
        </p:scale>
        <p:origin x="-2904"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522488"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522488" eaLnBrk="1" fontAlgn="auto" hangingPunct="1">
              <a:spcBef>
                <a:spcPts val="0"/>
              </a:spcBef>
              <a:spcAft>
                <a:spcPts val="0"/>
              </a:spcAft>
              <a:defRPr sz="1200">
                <a:latin typeface="+mn-lt"/>
              </a:defRPr>
            </a:lvl1pPr>
          </a:lstStyle>
          <a:p>
            <a:pPr>
              <a:defRPr/>
            </a:pPr>
            <a:fld id="{9741A250-D74D-4FB8-8790-EA5DAFF30860}" type="datetimeFigureOut">
              <a:rPr lang="en-US"/>
              <a:pPr>
                <a:defRPr/>
              </a:pPr>
              <a:t>7/6/2020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defTabSz="522488"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defTabSz="522488" eaLnBrk="1" fontAlgn="auto" hangingPunct="1">
              <a:spcBef>
                <a:spcPts val="0"/>
              </a:spcBef>
              <a:spcAft>
                <a:spcPts val="0"/>
              </a:spcAft>
              <a:defRPr sz="1200">
                <a:latin typeface="+mn-lt"/>
              </a:defRPr>
            </a:lvl1pPr>
          </a:lstStyle>
          <a:p>
            <a:pPr>
              <a:defRPr/>
            </a:pPr>
            <a:fld id="{C2715112-2F2F-4B4B-96EB-B43FD4F5895B}" type="slidenum">
              <a:rPr lang="en-US"/>
              <a:pPr>
                <a:defRPr/>
              </a:pPr>
              <a:t>‹#›</a:t>
            </a:fld>
            <a:endParaRPr lang="en-US"/>
          </a:p>
        </p:txBody>
      </p:sp>
    </p:spTree>
    <p:extLst>
      <p:ext uri="{BB962C8B-B14F-4D97-AF65-F5344CB8AC3E}">
        <p14:creationId xmlns:p14="http://schemas.microsoft.com/office/powerpoint/2010/main" val="828173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522488"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522488" eaLnBrk="1" fontAlgn="auto" hangingPunct="1">
              <a:spcBef>
                <a:spcPts val="0"/>
              </a:spcBef>
              <a:spcAft>
                <a:spcPts val="0"/>
              </a:spcAft>
              <a:defRPr sz="1200">
                <a:latin typeface="+mn-lt"/>
              </a:defRPr>
            </a:lvl1pPr>
          </a:lstStyle>
          <a:p>
            <a:pPr>
              <a:defRPr/>
            </a:pPr>
            <a:fld id="{98047E56-3AEA-4FF7-9008-55CFA7054911}" type="datetimeFigureOut">
              <a:rPr lang="en-US"/>
              <a:pPr>
                <a:defRPr/>
              </a:pPr>
              <a:t>7/6/2020</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522488"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522488" eaLnBrk="1" fontAlgn="auto" hangingPunct="1">
              <a:spcBef>
                <a:spcPts val="0"/>
              </a:spcBef>
              <a:spcAft>
                <a:spcPts val="0"/>
              </a:spcAft>
              <a:defRPr sz="1200">
                <a:latin typeface="+mn-lt"/>
              </a:defRPr>
            </a:lvl1pPr>
          </a:lstStyle>
          <a:p>
            <a:pPr>
              <a:defRPr/>
            </a:pPr>
            <a:fld id="{05251418-B1E5-490E-8385-9A0C9C6040EE}" type="slidenum">
              <a:rPr lang="en-US"/>
              <a:pPr>
                <a:defRPr/>
              </a:pPr>
              <a:t>‹#›</a:t>
            </a:fld>
            <a:endParaRPr lang="en-US"/>
          </a:p>
        </p:txBody>
      </p:sp>
    </p:spTree>
    <p:extLst>
      <p:ext uri="{BB962C8B-B14F-4D97-AF65-F5344CB8AC3E}">
        <p14:creationId xmlns:p14="http://schemas.microsoft.com/office/powerpoint/2010/main" val="17435656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t>Cover 1</a:t>
            </a: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defTabSz="522288" eaLnBrk="0" fontAlgn="base" hangingPunct="0">
              <a:spcBef>
                <a:spcPct val="0"/>
              </a:spcBef>
              <a:spcAft>
                <a:spcPct val="0"/>
              </a:spcAft>
              <a:defRPr sz="1000">
                <a:solidFill>
                  <a:schemeClr val="tx1"/>
                </a:solidFill>
                <a:latin typeface="Calibri" panose="020F0502020204030204" pitchFamily="34" charset="0"/>
              </a:defRPr>
            </a:lvl6pPr>
            <a:lvl7pPr marL="2971800" indent="-228600" defTabSz="522288" eaLnBrk="0" fontAlgn="base" hangingPunct="0">
              <a:spcBef>
                <a:spcPct val="0"/>
              </a:spcBef>
              <a:spcAft>
                <a:spcPct val="0"/>
              </a:spcAft>
              <a:defRPr sz="1000">
                <a:solidFill>
                  <a:schemeClr val="tx1"/>
                </a:solidFill>
                <a:latin typeface="Calibri" panose="020F0502020204030204" pitchFamily="34" charset="0"/>
              </a:defRPr>
            </a:lvl7pPr>
            <a:lvl8pPr marL="3429000" indent="-228600" defTabSz="522288" eaLnBrk="0" fontAlgn="base" hangingPunct="0">
              <a:spcBef>
                <a:spcPct val="0"/>
              </a:spcBef>
              <a:spcAft>
                <a:spcPct val="0"/>
              </a:spcAft>
              <a:defRPr sz="1000">
                <a:solidFill>
                  <a:schemeClr val="tx1"/>
                </a:solidFill>
                <a:latin typeface="Calibri" panose="020F0502020204030204" pitchFamily="34" charset="0"/>
              </a:defRPr>
            </a:lvl8pPr>
            <a:lvl9pPr marL="3886200" indent="-228600" defTabSz="522288" eaLnBrk="0" fontAlgn="base" hangingPunct="0">
              <a:spcBef>
                <a:spcPct val="0"/>
              </a:spcBef>
              <a:spcAft>
                <a:spcPct val="0"/>
              </a:spcAft>
              <a:defRPr sz="1000">
                <a:solidFill>
                  <a:schemeClr val="tx1"/>
                </a:solidFill>
                <a:latin typeface="Calibri" panose="020F0502020204030204" pitchFamily="34" charset="0"/>
              </a:defRPr>
            </a:lvl9pPr>
          </a:lstStyle>
          <a:p>
            <a:pPr defTabSz="522288" fontAlgn="base">
              <a:spcBef>
                <a:spcPct val="0"/>
              </a:spcBef>
              <a:spcAft>
                <a:spcPct val="0"/>
              </a:spcAft>
            </a:pPr>
            <a:fld id="{D2F4C42F-C3A9-44E7-AF4D-381FB71FAA5C}" type="slidenum">
              <a:rPr lang="en-US" sz="1200" smtClean="0"/>
              <a:pPr defTabSz="522288" fontAlgn="base">
                <a:spcBef>
                  <a:spcPct val="0"/>
                </a:spcBef>
                <a:spcAft>
                  <a:spcPct val="0"/>
                </a:spcAft>
              </a:pPr>
              <a:t>1</a:t>
            </a:fld>
            <a:endParaRPr lang="en-US" sz="1200"/>
          </a:p>
        </p:txBody>
      </p:sp>
    </p:spTree>
    <p:extLst>
      <p:ext uri="{BB962C8B-B14F-4D97-AF65-F5344CB8AC3E}">
        <p14:creationId xmlns:p14="http://schemas.microsoft.com/office/powerpoint/2010/main" val="4168383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defTabSz="522288" eaLnBrk="0" fontAlgn="base" hangingPunct="0">
              <a:spcBef>
                <a:spcPct val="0"/>
              </a:spcBef>
              <a:spcAft>
                <a:spcPct val="0"/>
              </a:spcAft>
              <a:defRPr sz="1000">
                <a:solidFill>
                  <a:schemeClr val="tx1"/>
                </a:solidFill>
                <a:latin typeface="Calibri" panose="020F0502020204030204" pitchFamily="34" charset="0"/>
              </a:defRPr>
            </a:lvl6pPr>
            <a:lvl7pPr marL="2971800" indent="-228600" defTabSz="522288" eaLnBrk="0" fontAlgn="base" hangingPunct="0">
              <a:spcBef>
                <a:spcPct val="0"/>
              </a:spcBef>
              <a:spcAft>
                <a:spcPct val="0"/>
              </a:spcAft>
              <a:defRPr sz="1000">
                <a:solidFill>
                  <a:schemeClr val="tx1"/>
                </a:solidFill>
                <a:latin typeface="Calibri" panose="020F0502020204030204" pitchFamily="34" charset="0"/>
              </a:defRPr>
            </a:lvl7pPr>
            <a:lvl8pPr marL="3429000" indent="-228600" defTabSz="522288" eaLnBrk="0" fontAlgn="base" hangingPunct="0">
              <a:spcBef>
                <a:spcPct val="0"/>
              </a:spcBef>
              <a:spcAft>
                <a:spcPct val="0"/>
              </a:spcAft>
              <a:defRPr sz="1000">
                <a:solidFill>
                  <a:schemeClr val="tx1"/>
                </a:solidFill>
                <a:latin typeface="Calibri" panose="020F0502020204030204" pitchFamily="34" charset="0"/>
              </a:defRPr>
            </a:lvl8pPr>
            <a:lvl9pPr marL="3886200" indent="-228600" defTabSz="522288" eaLnBrk="0" fontAlgn="base" hangingPunct="0">
              <a:spcBef>
                <a:spcPct val="0"/>
              </a:spcBef>
              <a:spcAft>
                <a:spcPct val="0"/>
              </a:spcAft>
              <a:defRPr sz="1000">
                <a:solidFill>
                  <a:schemeClr val="tx1"/>
                </a:solidFill>
                <a:latin typeface="Calibri" panose="020F0502020204030204" pitchFamily="34" charset="0"/>
              </a:defRPr>
            </a:lvl9pPr>
          </a:lstStyle>
          <a:p>
            <a:pPr defTabSz="522288" fontAlgn="base">
              <a:spcBef>
                <a:spcPct val="0"/>
              </a:spcBef>
              <a:spcAft>
                <a:spcPct val="0"/>
              </a:spcAft>
            </a:pPr>
            <a:fld id="{DB578A03-786A-40A1-B3C6-0E29DA9C69CE}" type="slidenum">
              <a:rPr lang="en-US" sz="1200" smtClean="0"/>
              <a:pPr defTabSz="522288" fontAlgn="base">
                <a:spcBef>
                  <a:spcPct val="0"/>
                </a:spcBef>
                <a:spcAft>
                  <a:spcPct val="0"/>
                </a:spcAft>
              </a:pPr>
              <a:t>10</a:t>
            </a:fld>
            <a:endParaRPr lang="en-US" sz="1200"/>
          </a:p>
        </p:txBody>
      </p:sp>
    </p:spTree>
    <p:extLst>
      <p:ext uri="{BB962C8B-B14F-4D97-AF65-F5344CB8AC3E}">
        <p14:creationId xmlns:p14="http://schemas.microsoft.com/office/powerpoint/2010/main" val="5369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defTabSz="522288" eaLnBrk="0" fontAlgn="base" hangingPunct="0">
              <a:spcBef>
                <a:spcPct val="0"/>
              </a:spcBef>
              <a:spcAft>
                <a:spcPct val="0"/>
              </a:spcAft>
              <a:defRPr sz="1000">
                <a:solidFill>
                  <a:schemeClr val="tx1"/>
                </a:solidFill>
                <a:latin typeface="Calibri" panose="020F0502020204030204" pitchFamily="34" charset="0"/>
              </a:defRPr>
            </a:lvl6pPr>
            <a:lvl7pPr marL="2971800" indent="-228600" defTabSz="522288" eaLnBrk="0" fontAlgn="base" hangingPunct="0">
              <a:spcBef>
                <a:spcPct val="0"/>
              </a:spcBef>
              <a:spcAft>
                <a:spcPct val="0"/>
              </a:spcAft>
              <a:defRPr sz="1000">
                <a:solidFill>
                  <a:schemeClr val="tx1"/>
                </a:solidFill>
                <a:latin typeface="Calibri" panose="020F0502020204030204" pitchFamily="34" charset="0"/>
              </a:defRPr>
            </a:lvl7pPr>
            <a:lvl8pPr marL="3429000" indent="-228600" defTabSz="522288" eaLnBrk="0" fontAlgn="base" hangingPunct="0">
              <a:spcBef>
                <a:spcPct val="0"/>
              </a:spcBef>
              <a:spcAft>
                <a:spcPct val="0"/>
              </a:spcAft>
              <a:defRPr sz="1000">
                <a:solidFill>
                  <a:schemeClr val="tx1"/>
                </a:solidFill>
                <a:latin typeface="Calibri" panose="020F0502020204030204" pitchFamily="34" charset="0"/>
              </a:defRPr>
            </a:lvl8pPr>
            <a:lvl9pPr marL="3886200" indent="-228600" defTabSz="522288" eaLnBrk="0" fontAlgn="base" hangingPunct="0">
              <a:spcBef>
                <a:spcPct val="0"/>
              </a:spcBef>
              <a:spcAft>
                <a:spcPct val="0"/>
              </a:spcAft>
              <a:defRPr sz="1000">
                <a:solidFill>
                  <a:schemeClr val="tx1"/>
                </a:solidFill>
                <a:latin typeface="Calibri" panose="020F0502020204030204" pitchFamily="34" charset="0"/>
              </a:defRPr>
            </a:lvl9pPr>
          </a:lstStyle>
          <a:p>
            <a:pPr defTabSz="522288" fontAlgn="base">
              <a:spcBef>
                <a:spcPct val="0"/>
              </a:spcBef>
              <a:spcAft>
                <a:spcPct val="0"/>
              </a:spcAft>
            </a:pPr>
            <a:fld id="{DB578A03-786A-40A1-B3C6-0E29DA9C69CE}" type="slidenum">
              <a:rPr lang="en-US" sz="1200" smtClean="0"/>
              <a:pPr defTabSz="522288" fontAlgn="base">
                <a:spcBef>
                  <a:spcPct val="0"/>
                </a:spcBef>
                <a:spcAft>
                  <a:spcPct val="0"/>
                </a:spcAft>
              </a:pPr>
              <a:t>11</a:t>
            </a:fld>
            <a:endParaRPr lang="en-US" sz="1200"/>
          </a:p>
        </p:txBody>
      </p:sp>
    </p:spTree>
    <p:extLst>
      <p:ext uri="{BB962C8B-B14F-4D97-AF65-F5344CB8AC3E}">
        <p14:creationId xmlns:p14="http://schemas.microsoft.com/office/powerpoint/2010/main" val="1254970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defTabSz="522288" eaLnBrk="0" fontAlgn="base" hangingPunct="0">
              <a:spcBef>
                <a:spcPct val="0"/>
              </a:spcBef>
              <a:spcAft>
                <a:spcPct val="0"/>
              </a:spcAft>
              <a:defRPr sz="1000">
                <a:solidFill>
                  <a:schemeClr val="tx1"/>
                </a:solidFill>
                <a:latin typeface="Calibri" panose="020F0502020204030204" pitchFamily="34" charset="0"/>
              </a:defRPr>
            </a:lvl6pPr>
            <a:lvl7pPr marL="2971800" indent="-228600" defTabSz="522288" eaLnBrk="0" fontAlgn="base" hangingPunct="0">
              <a:spcBef>
                <a:spcPct val="0"/>
              </a:spcBef>
              <a:spcAft>
                <a:spcPct val="0"/>
              </a:spcAft>
              <a:defRPr sz="1000">
                <a:solidFill>
                  <a:schemeClr val="tx1"/>
                </a:solidFill>
                <a:latin typeface="Calibri" panose="020F0502020204030204" pitchFamily="34" charset="0"/>
              </a:defRPr>
            </a:lvl7pPr>
            <a:lvl8pPr marL="3429000" indent="-228600" defTabSz="522288" eaLnBrk="0" fontAlgn="base" hangingPunct="0">
              <a:spcBef>
                <a:spcPct val="0"/>
              </a:spcBef>
              <a:spcAft>
                <a:spcPct val="0"/>
              </a:spcAft>
              <a:defRPr sz="1000">
                <a:solidFill>
                  <a:schemeClr val="tx1"/>
                </a:solidFill>
                <a:latin typeface="Calibri" panose="020F0502020204030204" pitchFamily="34" charset="0"/>
              </a:defRPr>
            </a:lvl8pPr>
            <a:lvl9pPr marL="3886200" indent="-228600" defTabSz="522288" eaLnBrk="0" fontAlgn="base" hangingPunct="0">
              <a:spcBef>
                <a:spcPct val="0"/>
              </a:spcBef>
              <a:spcAft>
                <a:spcPct val="0"/>
              </a:spcAft>
              <a:defRPr sz="1000">
                <a:solidFill>
                  <a:schemeClr val="tx1"/>
                </a:solidFill>
                <a:latin typeface="Calibri" panose="020F0502020204030204" pitchFamily="34" charset="0"/>
              </a:defRPr>
            </a:lvl9pPr>
          </a:lstStyle>
          <a:p>
            <a:pPr defTabSz="522288" fontAlgn="base">
              <a:spcBef>
                <a:spcPct val="0"/>
              </a:spcBef>
              <a:spcAft>
                <a:spcPct val="0"/>
              </a:spcAft>
            </a:pPr>
            <a:fld id="{DB578A03-786A-40A1-B3C6-0E29DA9C69CE}" type="slidenum">
              <a:rPr lang="en-US" sz="1200" smtClean="0"/>
              <a:pPr defTabSz="522288" fontAlgn="base">
                <a:spcBef>
                  <a:spcPct val="0"/>
                </a:spcBef>
                <a:spcAft>
                  <a:spcPct val="0"/>
                </a:spcAft>
              </a:pPr>
              <a:t>12</a:t>
            </a:fld>
            <a:endParaRPr lang="en-US" sz="1200"/>
          </a:p>
        </p:txBody>
      </p:sp>
    </p:spTree>
    <p:extLst>
      <p:ext uri="{BB962C8B-B14F-4D97-AF65-F5344CB8AC3E}">
        <p14:creationId xmlns:p14="http://schemas.microsoft.com/office/powerpoint/2010/main" val="3382780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defTabSz="522288" eaLnBrk="0" fontAlgn="base" hangingPunct="0">
              <a:spcBef>
                <a:spcPct val="0"/>
              </a:spcBef>
              <a:spcAft>
                <a:spcPct val="0"/>
              </a:spcAft>
              <a:defRPr sz="1000">
                <a:solidFill>
                  <a:schemeClr val="tx1"/>
                </a:solidFill>
                <a:latin typeface="Calibri" panose="020F0502020204030204" pitchFamily="34" charset="0"/>
              </a:defRPr>
            </a:lvl6pPr>
            <a:lvl7pPr marL="2971800" indent="-228600" defTabSz="522288" eaLnBrk="0" fontAlgn="base" hangingPunct="0">
              <a:spcBef>
                <a:spcPct val="0"/>
              </a:spcBef>
              <a:spcAft>
                <a:spcPct val="0"/>
              </a:spcAft>
              <a:defRPr sz="1000">
                <a:solidFill>
                  <a:schemeClr val="tx1"/>
                </a:solidFill>
                <a:latin typeface="Calibri" panose="020F0502020204030204" pitchFamily="34" charset="0"/>
              </a:defRPr>
            </a:lvl7pPr>
            <a:lvl8pPr marL="3429000" indent="-228600" defTabSz="522288" eaLnBrk="0" fontAlgn="base" hangingPunct="0">
              <a:spcBef>
                <a:spcPct val="0"/>
              </a:spcBef>
              <a:spcAft>
                <a:spcPct val="0"/>
              </a:spcAft>
              <a:defRPr sz="1000">
                <a:solidFill>
                  <a:schemeClr val="tx1"/>
                </a:solidFill>
                <a:latin typeface="Calibri" panose="020F0502020204030204" pitchFamily="34" charset="0"/>
              </a:defRPr>
            </a:lvl8pPr>
            <a:lvl9pPr marL="3886200" indent="-228600" defTabSz="522288" eaLnBrk="0" fontAlgn="base" hangingPunct="0">
              <a:spcBef>
                <a:spcPct val="0"/>
              </a:spcBef>
              <a:spcAft>
                <a:spcPct val="0"/>
              </a:spcAft>
              <a:defRPr sz="1000">
                <a:solidFill>
                  <a:schemeClr val="tx1"/>
                </a:solidFill>
                <a:latin typeface="Calibri" panose="020F0502020204030204" pitchFamily="34" charset="0"/>
              </a:defRPr>
            </a:lvl9pPr>
          </a:lstStyle>
          <a:p>
            <a:pPr defTabSz="522288" fontAlgn="base">
              <a:spcBef>
                <a:spcPct val="0"/>
              </a:spcBef>
              <a:spcAft>
                <a:spcPct val="0"/>
              </a:spcAft>
            </a:pPr>
            <a:fld id="{DB578A03-786A-40A1-B3C6-0E29DA9C69CE}" type="slidenum">
              <a:rPr lang="en-US" sz="1200" smtClean="0"/>
              <a:pPr defTabSz="522288" fontAlgn="base">
                <a:spcBef>
                  <a:spcPct val="0"/>
                </a:spcBef>
                <a:spcAft>
                  <a:spcPct val="0"/>
                </a:spcAft>
              </a:pPr>
              <a:t>13</a:t>
            </a:fld>
            <a:endParaRPr lang="en-US" sz="1200"/>
          </a:p>
        </p:txBody>
      </p:sp>
    </p:spTree>
    <p:extLst>
      <p:ext uri="{BB962C8B-B14F-4D97-AF65-F5344CB8AC3E}">
        <p14:creationId xmlns:p14="http://schemas.microsoft.com/office/powerpoint/2010/main" val="3274310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defTabSz="522288" eaLnBrk="0" fontAlgn="base" hangingPunct="0">
              <a:spcBef>
                <a:spcPct val="0"/>
              </a:spcBef>
              <a:spcAft>
                <a:spcPct val="0"/>
              </a:spcAft>
              <a:defRPr sz="1000">
                <a:solidFill>
                  <a:schemeClr val="tx1"/>
                </a:solidFill>
                <a:latin typeface="Calibri" panose="020F0502020204030204" pitchFamily="34" charset="0"/>
              </a:defRPr>
            </a:lvl6pPr>
            <a:lvl7pPr marL="2971800" indent="-228600" defTabSz="522288" eaLnBrk="0" fontAlgn="base" hangingPunct="0">
              <a:spcBef>
                <a:spcPct val="0"/>
              </a:spcBef>
              <a:spcAft>
                <a:spcPct val="0"/>
              </a:spcAft>
              <a:defRPr sz="1000">
                <a:solidFill>
                  <a:schemeClr val="tx1"/>
                </a:solidFill>
                <a:latin typeface="Calibri" panose="020F0502020204030204" pitchFamily="34" charset="0"/>
              </a:defRPr>
            </a:lvl7pPr>
            <a:lvl8pPr marL="3429000" indent="-228600" defTabSz="522288" eaLnBrk="0" fontAlgn="base" hangingPunct="0">
              <a:spcBef>
                <a:spcPct val="0"/>
              </a:spcBef>
              <a:spcAft>
                <a:spcPct val="0"/>
              </a:spcAft>
              <a:defRPr sz="1000">
                <a:solidFill>
                  <a:schemeClr val="tx1"/>
                </a:solidFill>
                <a:latin typeface="Calibri" panose="020F0502020204030204" pitchFamily="34" charset="0"/>
              </a:defRPr>
            </a:lvl8pPr>
            <a:lvl9pPr marL="3886200" indent="-228600" defTabSz="522288" eaLnBrk="0" fontAlgn="base" hangingPunct="0">
              <a:spcBef>
                <a:spcPct val="0"/>
              </a:spcBef>
              <a:spcAft>
                <a:spcPct val="0"/>
              </a:spcAft>
              <a:defRPr sz="1000">
                <a:solidFill>
                  <a:schemeClr val="tx1"/>
                </a:solidFill>
                <a:latin typeface="Calibri" panose="020F0502020204030204" pitchFamily="34" charset="0"/>
              </a:defRPr>
            </a:lvl9pPr>
          </a:lstStyle>
          <a:p>
            <a:pPr defTabSz="522288" fontAlgn="base">
              <a:spcBef>
                <a:spcPct val="0"/>
              </a:spcBef>
              <a:spcAft>
                <a:spcPct val="0"/>
              </a:spcAft>
            </a:pPr>
            <a:fld id="{DB578A03-786A-40A1-B3C6-0E29DA9C69CE}" type="slidenum">
              <a:rPr lang="en-US" sz="1200" smtClean="0"/>
              <a:pPr defTabSz="522288" fontAlgn="base">
                <a:spcBef>
                  <a:spcPct val="0"/>
                </a:spcBef>
                <a:spcAft>
                  <a:spcPct val="0"/>
                </a:spcAft>
              </a:pPr>
              <a:t>14</a:t>
            </a:fld>
            <a:endParaRPr lang="en-US" sz="1200"/>
          </a:p>
        </p:txBody>
      </p:sp>
    </p:spTree>
    <p:extLst>
      <p:ext uri="{BB962C8B-B14F-4D97-AF65-F5344CB8AC3E}">
        <p14:creationId xmlns:p14="http://schemas.microsoft.com/office/powerpoint/2010/main" val="10970651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defTabSz="522288" eaLnBrk="0" fontAlgn="base" hangingPunct="0">
              <a:spcBef>
                <a:spcPct val="0"/>
              </a:spcBef>
              <a:spcAft>
                <a:spcPct val="0"/>
              </a:spcAft>
              <a:defRPr sz="1000">
                <a:solidFill>
                  <a:schemeClr val="tx1"/>
                </a:solidFill>
                <a:latin typeface="Calibri" panose="020F0502020204030204" pitchFamily="34" charset="0"/>
              </a:defRPr>
            </a:lvl6pPr>
            <a:lvl7pPr marL="2971800" indent="-228600" defTabSz="522288" eaLnBrk="0" fontAlgn="base" hangingPunct="0">
              <a:spcBef>
                <a:spcPct val="0"/>
              </a:spcBef>
              <a:spcAft>
                <a:spcPct val="0"/>
              </a:spcAft>
              <a:defRPr sz="1000">
                <a:solidFill>
                  <a:schemeClr val="tx1"/>
                </a:solidFill>
                <a:latin typeface="Calibri" panose="020F0502020204030204" pitchFamily="34" charset="0"/>
              </a:defRPr>
            </a:lvl7pPr>
            <a:lvl8pPr marL="3429000" indent="-228600" defTabSz="522288" eaLnBrk="0" fontAlgn="base" hangingPunct="0">
              <a:spcBef>
                <a:spcPct val="0"/>
              </a:spcBef>
              <a:spcAft>
                <a:spcPct val="0"/>
              </a:spcAft>
              <a:defRPr sz="1000">
                <a:solidFill>
                  <a:schemeClr val="tx1"/>
                </a:solidFill>
                <a:latin typeface="Calibri" panose="020F0502020204030204" pitchFamily="34" charset="0"/>
              </a:defRPr>
            </a:lvl8pPr>
            <a:lvl9pPr marL="3886200" indent="-228600" defTabSz="522288" eaLnBrk="0" fontAlgn="base" hangingPunct="0">
              <a:spcBef>
                <a:spcPct val="0"/>
              </a:spcBef>
              <a:spcAft>
                <a:spcPct val="0"/>
              </a:spcAft>
              <a:defRPr sz="1000">
                <a:solidFill>
                  <a:schemeClr val="tx1"/>
                </a:solidFill>
                <a:latin typeface="Calibri" panose="020F0502020204030204" pitchFamily="34" charset="0"/>
              </a:defRPr>
            </a:lvl9pPr>
          </a:lstStyle>
          <a:p>
            <a:pPr defTabSz="522288" fontAlgn="base">
              <a:spcBef>
                <a:spcPct val="0"/>
              </a:spcBef>
              <a:spcAft>
                <a:spcPct val="0"/>
              </a:spcAft>
            </a:pPr>
            <a:fld id="{DB578A03-786A-40A1-B3C6-0E29DA9C69CE}" type="slidenum">
              <a:rPr lang="en-US" sz="1200" smtClean="0"/>
              <a:pPr defTabSz="522288" fontAlgn="base">
                <a:spcBef>
                  <a:spcPct val="0"/>
                </a:spcBef>
                <a:spcAft>
                  <a:spcPct val="0"/>
                </a:spcAft>
              </a:pPr>
              <a:t>15</a:t>
            </a:fld>
            <a:endParaRPr lang="en-US" sz="1200"/>
          </a:p>
        </p:txBody>
      </p:sp>
    </p:spTree>
    <p:extLst>
      <p:ext uri="{BB962C8B-B14F-4D97-AF65-F5344CB8AC3E}">
        <p14:creationId xmlns:p14="http://schemas.microsoft.com/office/powerpoint/2010/main" val="10709916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defTabSz="522288" eaLnBrk="0" fontAlgn="base" hangingPunct="0">
              <a:spcBef>
                <a:spcPct val="0"/>
              </a:spcBef>
              <a:spcAft>
                <a:spcPct val="0"/>
              </a:spcAft>
              <a:defRPr sz="1000">
                <a:solidFill>
                  <a:schemeClr val="tx1"/>
                </a:solidFill>
                <a:latin typeface="Calibri" panose="020F0502020204030204" pitchFamily="34" charset="0"/>
              </a:defRPr>
            </a:lvl6pPr>
            <a:lvl7pPr marL="2971800" indent="-228600" defTabSz="522288" eaLnBrk="0" fontAlgn="base" hangingPunct="0">
              <a:spcBef>
                <a:spcPct val="0"/>
              </a:spcBef>
              <a:spcAft>
                <a:spcPct val="0"/>
              </a:spcAft>
              <a:defRPr sz="1000">
                <a:solidFill>
                  <a:schemeClr val="tx1"/>
                </a:solidFill>
                <a:latin typeface="Calibri" panose="020F0502020204030204" pitchFamily="34" charset="0"/>
              </a:defRPr>
            </a:lvl7pPr>
            <a:lvl8pPr marL="3429000" indent="-228600" defTabSz="522288" eaLnBrk="0" fontAlgn="base" hangingPunct="0">
              <a:spcBef>
                <a:spcPct val="0"/>
              </a:spcBef>
              <a:spcAft>
                <a:spcPct val="0"/>
              </a:spcAft>
              <a:defRPr sz="1000">
                <a:solidFill>
                  <a:schemeClr val="tx1"/>
                </a:solidFill>
                <a:latin typeface="Calibri" panose="020F0502020204030204" pitchFamily="34" charset="0"/>
              </a:defRPr>
            </a:lvl8pPr>
            <a:lvl9pPr marL="3886200" indent="-228600" defTabSz="522288" eaLnBrk="0" fontAlgn="base" hangingPunct="0">
              <a:spcBef>
                <a:spcPct val="0"/>
              </a:spcBef>
              <a:spcAft>
                <a:spcPct val="0"/>
              </a:spcAft>
              <a:defRPr sz="1000">
                <a:solidFill>
                  <a:schemeClr val="tx1"/>
                </a:solidFill>
                <a:latin typeface="Calibri" panose="020F0502020204030204" pitchFamily="34" charset="0"/>
              </a:defRPr>
            </a:lvl9pPr>
          </a:lstStyle>
          <a:p>
            <a:pPr defTabSz="522288" fontAlgn="base">
              <a:spcBef>
                <a:spcPct val="0"/>
              </a:spcBef>
              <a:spcAft>
                <a:spcPct val="0"/>
              </a:spcAft>
            </a:pPr>
            <a:fld id="{CC301D8A-8A11-4E90-8C2E-23532FCBB2E2}" type="slidenum">
              <a:rPr lang="en-US" sz="1200" smtClean="0"/>
              <a:pPr defTabSz="522288" fontAlgn="base">
                <a:spcBef>
                  <a:spcPct val="0"/>
                </a:spcBef>
                <a:spcAft>
                  <a:spcPct val="0"/>
                </a:spcAft>
              </a:pPr>
              <a:t>17</a:t>
            </a:fld>
            <a:endParaRPr lang="en-US" sz="1200"/>
          </a:p>
        </p:txBody>
      </p:sp>
    </p:spTree>
    <p:extLst>
      <p:ext uri="{BB962C8B-B14F-4D97-AF65-F5344CB8AC3E}">
        <p14:creationId xmlns:p14="http://schemas.microsoft.com/office/powerpoint/2010/main" val="10403316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defTabSz="522288" eaLnBrk="0" fontAlgn="base" hangingPunct="0">
              <a:spcBef>
                <a:spcPct val="0"/>
              </a:spcBef>
              <a:spcAft>
                <a:spcPct val="0"/>
              </a:spcAft>
              <a:defRPr sz="1000">
                <a:solidFill>
                  <a:schemeClr val="tx1"/>
                </a:solidFill>
                <a:latin typeface="Calibri" panose="020F0502020204030204" pitchFamily="34" charset="0"/>
              </a:defRPr>
            </a:lvl6pPr>
            <a:lvl7pPr marL="2971800" indent="-228600" defTabSz="522288" eaLnBrk="0" fontAlgn="base" hangingPunct="0">
              <a:spcBef>
                <a:spcPct val="0"/>
              </a:spcBef>
              <a:spcAft>
                <a:spcPct val="0"/>
              </a:spcAft>
              <a:defRPr sz="1000">
                <a:solidFill>
                  <a:schemeClr val="tx1"/>
                </a:solidFill>
                <a:latin typeface="Calibri" panose="020F0502020204030204" pitchFamily="34" charset="0"/>
              </a:defRPr>
            </a:lvl7pPr>
            <a:lvl8pPr marL="3429000" indent="-228600" defTabSz="522288" eaLnBrk="0" fontAlgn="base" hangingPunct="0">
              <a:spcBef>
                <a:spcPct val="0"/>
              </a:spcBef>
              <a:spcAft>
                <a:spcPct val="0"/>
              </a:spcAft>
              <a:defRPr sz="1000">
                <a:solidFill>
                  <a:schemeClr val="tx1"/>
                </a:solidFill>
                <a:latin typeface="Calibri" panose="020F0502020204030204" pitchFamily="34" charset="0"/>
              </a:defRPr>
            </a:lvl8pPr>
            <a:lvl9pPr marL="3886200" indent="-228600" defTabSz="522288" eaLnBrk="0" fontAlgn="base" hangingPunct="0">
              <a:spcBef>
                <a:spcPct val="0"/>
              </a:spcBef>
              <a:spcAft>
                <a:spcPct val="0"/>
              </a:spcAft>
              <a:defRPr sz="1000">
                <a:solidFill>
                  <a:schemeClr val="tx1"/>
                </a:solidFill>
                <a:latin typeface="Calibri" panose="020F0502020204030204" pitchFamily="34" charset="0"/>
              </a:defRPr>
            </a:lvl9pPr>
          </a:lstStyle>
          <a:p>
            <a:pPr defTabSz="522288" fontAlgn="base">
              <a:spcBef>
                <a:spcPct val="0"/>
              </a:spcBef>
              <a:spcAft>
                <a:spcPct val="0"/>
              </a:spcAft>
            </a:pPr>
            <a:fld id="{4B0BEBBA-C16B-460F-82A3-27F0B647DC41}" type="slidenum">
              <a:rPr lang="en-US" sz="1200" smtClean="0"/>
              <a:pPr defTabSz="522288" fontAlgn="base">
                <a:spcBef>
                  <a:spcPct val="0"/>
                </a:spcBef>
                <a:spcAft>
                  <a:spcPct val="0"/>
                </a:spcAft>
              </a:pPr>
              <a:t>18</a:t>
            </a:fld>
            <a:endParaRPr lang="en-US" sz="1200"/>
          </a:p>
        </p:txBody>
      </p:sp>
    </p:spTree>
    <p:extLst>
      <p:ext uri="{BB962C8B-B14F-4D97-AF65-F5344CB8AC3E}">
        <p14:creationId xmlns:p14="http://schemas.microsoft.com/office/powerpoint/2010/main" val="1369871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defTabSz="522288" eaLnBrk="0" fontAlgn="base" hangingPunct="0">
              <a:spcBef>
                <a:spcPct val="0"/>
              </a:spcBef>
              <a:spcAft>
                <a:spcPct val="0"/>
              </a:spcAft>
              <a:defRPr sz="1000">
                <a:solidFill>
                  <a:schemeClr val="tx1"/>
                </a:solidFill>
                <a:latin typeface="Calibri" panose="020F0502020204030204" pitchFamily="34" charset="0"/>
              </a:defRPr>
            </a:lvl6pPr>
            <a:lvl7pPr marL="2971800" indent="-228600" defTabSz="522288" eaLnBrk="0" fontAlgn="base" hangingPunct="0">
              <a:spcBef>
                <a:spcPct val="0"/>
              </a:spcBef>
              <a:spcAft>
                <a:spcPct val="0"/>
              </a:spcAft>
              <a:defRPr sz="1000">
                <a:solidFill>
                  <a:schemeClr val="tx1"/>
                </a:solidFill>
                <a:latin typeface="Calibri" panose="020F0502020204030204" pitchFamily="34" charset="0"/>
              </a:defRPr>
            </a:lvl7pPr>
            <a:lvl8pPr marL="3429000" indent="-228600" defTabSz="522288" eaLnBrk="0" fontAlgn="base" hangingPunct="0">
              <a:spcBef>
                <a:spcPct val="0"/>
              </a:spcBef>
              <a:spcAft>
                <a:spcPct val="0"/>
              </a:spcAft>
              <a:defRPr sz="1000">
                <a:solidFill>
                  <a:schemeClr val="tx1"/>
                </a:solidFill>
                <a:latin typeface="Calibri" panose="020F0502020204030204" pitchFamily="34" charset="0"/>
              </a:defRPr>
            </a:lvl8pPr>
            <a:lvl9pPr marL="3886200" indent="-228600" defTabSz="522288" eaLnBrk="0" fontAlgn="base" hangingPunct="0">
              <a:spcBef>
                <a:spcPct val="0"/>
              </a:spcBef>
              <a:spcAft>
                <a:spcPct val="0"/>
              </a:spcAft>
              <a:defRPr sz="1000">
                <a:solidFill>
                  <a:schemeClr val="tx1"/>
                </a:solidFill>
                <a:latin typeface="Calibri" panose="020F0502020204030204" pitchFamily="34" charset="0"/>
              </a:defRPr>
            </a:lvl9pPr>
          </a:lstStyle>
          <a:p>
            <a:pPr defTabSz="522288" fontAlgn="base">
              <a:spcBef>
                <a:spcPct val="0"/>
              </a:spcBef>
              <a:spcAft>
                <a:spcPct val="0"/>
              </a:spcAft>
            </a:pPr>
            <a:fld id="{C8A9C791-4E74-4F4B-B401-686DABE48E17}" type="slidenum">
              <a:rPr lang="en-US" sz="1200" smtClean="0"/>
              <a:pPr defTabSz="522288" fontAlgn="base">
                <a:spcBef>
                  <a:spcPct val="0"/>
                </a:spcBef>
                <a:spcAft>
                  <a:spcPct val="0"/>
                </a:spcAft>
              </a:pPr>
              <a:t>2</a:t>
            </a:fld>
            <a:endParaRPr lang="en-US" sz="1200"/>
          </a:p>
        </p:txBody>
      </p:sp>
    </p:spTree>
    <p:extLst>
      <p:ext uri="{BB962C8B-B14F-4D97-AF65-F5344CB8AC3E}">
        <p14:creationId xmlns:p14="http://schemas.microsoft.com/office/powerpoint/2010/main" val="2263551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defTabSz="522288" eaLnBrk="0" fontAlgn="base" hangingPunct="0">
              <a:spcBef>
                <a:spcPct val="0"/>
              </a:spcBef>
              <a:spcAft>
                <a:spcPct val="0"/>
              </a:spcAft>
              <a:defRPr sz="1000">
                <a:solidFill>
                  <a:schemeClr val="tx1"/>
                </a:solidFill>
                <a:latin typeface="Calibri" panose="020F0502020204030204" pitchFamily="34" charset="0"/>
              </a:defRPr>
            </a:lvl6pPr>
            <a:lvl7pPr marL="2971800" indent="-228600" defTabSz="522288" eaLnBrk="0" fontAlgn="base" hangingPunct="0">
              <a:spcBef>
                <a:spcPct val="0"/>
              </a:spcBef>
              <a:spcAft>
                <a:spcPct val="0"/>
              </a:spcAft>
              <a:defRPr sz="1000">
                <a:solidFill>
                  <a:schemeClr val="tx1"/>
                </a:solidFill>
                <a:latin typeface="Calibri" panose="020F0502020204030204" pitchFamily="34" charset="0"/>
              </a:defRPr>
            </a:lvl7pPr>
            <a:lvl8pPr marL="3429000" indent="-228600" defTabSz="522288" eaLnBrk="0" fontAlgn="base" hangingPunct="0">
              <a:spcBef>
                <a:spcPct val="0"/>
              </a:spcBef>
              <a:spcAft>
                <a:spcPct val="0"/>
              </a:spcAft>
              <a:defRPr sz="1000">
                <a:solidFill>
                  <a:schemeClr val="tx1"/>
                </a:solidFill>
                <a:latin typeface="Calibri" panose="020F0502020204030204" pitchFamily="34" charset="0"/>
              </a:defRPr>
            </a:lvl8pPr>
            <a:lvl9pPr marL="3886200" indent="-228600" defTabSz="522288" eaLnBrk="0" fontAlgn="base" hangingPunct="0">
              <a:spcBef>
                <a:spcPct val="0"/>
              </a:spcBef>
              <a:spcAft>
                <a:spcPct val="0"/>
              </a:spcAft>
              <a:defRPr sz="1000">
                <a:solidFill>
                  <a:schemeClr val="tx1"/>
                </a:solidFill>
                <a:latin typeface="Calibri" panose="020F0502020204030204" pitchFamily="34" charset="0"/>
              </a:defRPr>
            </a:lvl9pPr>
          </a:lstStyle>
          <a:p>
            <a:pPr defTabSz="522288" fontAlgn="base">
              <a:spcBef>
                <a:spcPct val="0"/>
              </a:spcBef>
              <a:spcAft>
                <a:spcPct val="0"/>
              </a:spcAft>
            </a:pPr>
            <a:fld id="{F06E27C6-CE34-4BA3-BF91-A041CD182A1D}" type="slidenum">
              <a:rPr lang="en-US" sz="1200" smtClean="0"/>
              <a:pPr defTabSz="522288" fontAlgn="base">
                <a:spcBef>
                  <a:spcPct val="0"/>
                </a:spcBef>
                <a:spcAft>
                  <a:spcPct val="0"/>
                </a:spcAft>
              </a:pPr>
              <a:t>3</a:t>
            </a:fld>
            <a:endParaRPr lang="en-US" sz="1200"/>
          </a:p>
        </p:txBody>
      </p:sp>
    </p:spTree>
    <p:extLst>
      <p:ext uri="{BB962C8B-B14F-4D97-AF65-F5344CB8AC3E}">
        <p14:creationId xmlns:p14="http://schemas.microsoft.com/office/powerpoint/2010/main" val="24604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defTabSz="522288" eaLnBrk="0" fontAlgn="base" hangingPunct="0">
              <a:spcBef>
                <a:spcPct val="0"/>
              </a:spcBef>
              <a:spcAft>
                <a:spcPct val="0"/>
              </a:spcAft>
              <a:defRPr sz="1000">
                <a:solidFill>
                  <a:schemeClr val="tx1"/>
                </a:solidFill>
                <a:latin typeface="Calibri" panose="020F0502020204030204" pitchFamily="34" charset="0"/>
              </a:defRPr>
            </a:lvl6pPr>
            <a:lvl7pPr marL="2971800" indent="-228600" defTabSz="522288" eaLnBrk="0" fontAlgn="base" hangingPunct="0">
              <a:spcBef>
                <a:spcPct val="0"/>
              </a:spcBef>
              <a:spcAft>
                <a:spcPct val="0"/>
              </a:spcAft>
              <a:defRPr sz="1000">
                <a:solidFill>
                  <a:schemeClr val="tx1"/>
                </a:solidFill>
                <a:latin typeface="Calibri" panose="020F0502020204030204" pitchFamily="34" charset="0"/>
              </a:defRPr>
            </a:lvl7pPr>
            <a:lvl8pPr marL="3429000" indent="-228600" defTabSz="522288" eaLnBrk="0" fontAlgn="base" hangingPunct="0">
              <a:spcBef>
                <a:spcPct val="0"/>
              </a:spcBef>
              <a:spcAft>
                <a:spcPct val="0"/>
              </a:spcAft>
              <a:defRPr sz="1000">
                <a:solidFill>
                  <a:schemeClr val="tx1"/>
                </a:solidFill>
                <a:latin typeface="Calibri" panose="020F0502020204030204" pitchFamily="34" charset="0"/>
              </a:defRPr>
            </a:lvl8pPr>
            <a:lvl9pPr marL="3886200" indent="-228600" defTabSz="522288" eaLnBrk="0" fontAlgn="base" hangingPunct="0">
              <a:spcBef>
                <a:spcPct val="0"/>
              </a:spcBef>
              <a:spcAft>
                <a:spcPct val="0"/>
              </a:spcAft>
              <a:defRPr sz="1000">
                <a:solidFill>
                  <a:schemeClr val="tx1"/>
                </a:solidFill>
                <a:latin typeface="Calibri" panose="020F0502020204030204" pitchFamily="34" charset="0"/>
              </a:defRPr>
            </a:lvl9pPr>
          </a:lstStyle>
          <a:p>
            <a:pPr defTabSz="522288" fontAlgn="base">
              <a:spcBef>
                <a:spcPct val="0"/>
              </a:spcBef>
              <a:spcAft>
                <a:spcPct val="0"/>
              </a:spcAft>
            </a:pPr>
            <a:fld id="{6020CABC-ECCC-4278-9308-78450B4F01FA}" type="slidenum">
              <a:rPr lang="en-US" sz="1200" smtClean="0"/>
              <a:pPr defTabSz="522288" fontAlgn="base">
                <a:spcBef>
                  <a:spcPct val="0"/>
                </a:spcBef>
                <a:spcAft>
                  <a:spcPct val="0"/>
                </a:spcAft>
              </a:pPr>
              <a:t>4</a:t>
            </a:fld>
            <a:endParaRPr lang="en-US" sz="1200"/>
          </a:p>
        </p:txBody>
      </p:sp>
    </p:spTree>
    <p:extLst>
      <p:ext uri="{BB962C8B-B14F-4D97-AF65-F5344CB8AC3E}">
        <p14:creationId xmlns:p14="http://schemas.microsoft.com/office/powerpoint/2010/main" val="3403354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defTabSz="522288" eaLnBrk="0" fontAlgn="base" hangingPunct="0">
              <a:spcBef>
                <a:spcPct val="0"/>
              </a:spcBef>
              <a:spcAft>
                <a:spcPct val="0"/>
              </a:spcAft>
              <a:defRPr sz="1000">
                <a:solidFill>
                  <a:schemeClr val="tx1"/>
                </a:solidFill>
                <a:latin typeface="Calibri" panose="020F0502020204030204" pitchFamily="34" charset="0"/>
              </a:defRPr>
            </a:lvl6pPr>
            <a:lvl7pPr marL="2971800" indent="-228600" defTabSz="522288" eaLnBrk="0" fontAlgn="base" hangingPunct="0">
              <a:spcBef>
                <a:spcPct val="0"/>
              </a:spcBef>
              <a:spcAft>
                <a:spcPct val="0"/>
              </a:spcAft>
              <a:defRPr sz="1000">
                <a:solidFill>
                  <a:schemeClr val="tx1"/>
                </a:solidFill>
                <a:latin typeface="Calibri" panose="020F0502020204030204" pitchFamily="34" charset="0"/>
              </a:defRPr>
            </a:lvl7pPr>
            <a:lvl8pPr marL="3429000" indent="-228600" defTabSz="522288" eaLnBrk="0" fontAlgn="base" hangingPunct="0">
              <a:spcBef>
                <a:spcPct val="0"/>
              </a:spcBef>
              <a:spcAft>
                <a:spcPct val="0"/>
              </a:spcAft>
              <a:defRPr sz="1000">
                <a:solidFill>
                  <a:schemeClr val="tx1"/>
                </a:solidFill>
                <a:latin typeface="Calibri" panose="020F0502020204030204" pitchFamily="34" charset="0"/>
              </a:defRPr>
            </a:lvl8pPr>
            <a:lvl9pPr marL="3886200" indent="-228600" defTabSz="522288" eaLnBrk="0" fontAlgn="base" hangingPunct="0">
              <a:spcBef>
                <a:spcPct val="0"/>
              </a:spcBef>
              <a:spcAft>
                <a:spcPct val="0"/>
              </a:spcAft>
              <a:defRPr sz="1000">
                <a:solidFill>
                  <a:schemeClr val="tx1"/>
                </a:solidFill>
                <a:latin typeface="Calibri" panose="020F0502020204030204" pitchFamily="34" charset="0"/>
              </a:defRPr>
            </a:lvl9pPr>
          </a:lstStyle>
          <a:p>
            <a:pPr defTabSz="522288" fontAlgn="base">
              <a:spcBef>
                <a:spcPct val="0"/>
              </a:spcBef>
              <a:spcAft>
                <a:spcPct val="0"/>
              </a:spcAft>
            </a:pPr>
            <a:fld id="{A6DD77A6-6535-41A0-BF3E-4B211413A783}" type="slidenum">
              <a:rPr lang="en-US" sz="1200" smtClean="0"/>
              <a:pPr defTabSz="522288" fontAlgn="base">
                <a:spcBef>
                  <a:spcPct val="0"/>
                </a:spcBef>
                <a:spcAft>
                  <a:spcPct val="0"/>
                </a:spcAft>
              </a:pPr>
              <a:t>5</a:t>
            </a:fld>
            <a:endParaRPr lang="en-US" sz="1200"/>
          </a:p>
        </p:txBody>
      </p:sp>
    </p:spTree>
    <p:extLst>
      <p:ext uri="{BB962C8B-B14F-4D97-AF65-F5344CB8AC3E}">
        <p14:creationId xmlns:p14="http://schemas.microsoft.com/office/powerpoint/2010/main" val="2420518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defTabSz="522288" eaLnBrk="0" fontAlgn="base" hangingPunct="0">
              <a:spcBef>
                <a:spcPct val="0"/>
              </a:spcBef>
              <a:spcAft>
                <a:spcPct val="0"/>
              </a:spcAft>
              <a:defRPr sz="1000">
                <a:solidFill>
                  <a:schemeClr val="tx1"/>
                </a:solidFill>
                <a:latin typeface="Calibri" panose="020F0502020204030204" pitchFamily="34" charset="0"/>
              </a:defRPr>
            </a:lvl6pPr>
            <a:lvl7pPr marL="2971800" indent="-228600" defTabSz="522288" eaLnBrk="0" fontAlgn="base" hangingPunct="0">
              <a:spcBef>
                <a:spcPct val="0"/>
              </a:spcBef>
              <a:spcAft>
                <a:spcPct val="0"/>
              </a:spcAft>
              <a:defRPr sz="1000">
                <a:solidFill>
                  <a:schemeClr val="tx1"/>
                </a:solidFill>
                <a:latin typeface="Calibri" panose="020F0502020204030204" pitchFamily="34" charset="0"/>
              </a:defRPr>
            </a:lvl7pPr>
            <a:lvl8pPr marL="3429000" indent="-228600" defTabSz="522288" eaLnBrk="0" fontAlgn="base" hangingPunct="0">
              <a:spcBef>
                <a:spcPct val="0"/>
              </a:spcBef>
              <a:spcAft>
                <a:spcPct val="0"/>
              </a:spcAft>
              <a:defRPr sz="1000">
                <a:solidFill>
                  <a:schemeClr val="tx1"/>
                </a:solidFill>
                <a:latin typeface="Calibri" panose="020F0502020204030204" pitchFamily="34" charset="0"/>
              </a:defRPr>
            </a:lvl8pPr>
            <a:lvl9pPr marL="3886200" indent="-228600" defTabSz="522288" eaLnBrk="0" fontAlgn="base" hangingPunct="0">
              <a:spcBef>
                <a:spcPct val="0"/>
              </a:spcBef>
              <a:spcAft>
                <a:spcPct val="0"/>
              </a:spcAft>
              <a:defRPr sz="1000">
                <a:solidFill>
                  <a:schemeClr val="tx1"/>
                </a:solidFill>
                <a:latin typeface="Calibri" panose="020F0502020204030204" pitchFamily="34" charset="0"/>
              </a:defRPr>
            </a:lvl9pPr>
          </a:lstStyle>
          <a:p>
            <a:pPr defTabSz="522288" fontAlgn="base">
              <a:spcBef>
                <a:spcPct val="0"/>
              </a:spcBef>
              <a:spcAft>
                <a:spcPct val="0"/>
              </a:spcAft>
            </a:pPr>
            <a:fld id="{54ECCA8A-9F57-47FE-893D-DBBD32FE45D2}" type="slidenum">
              <a:rPr lang="en-US" sz="1200" smtClean="0"/>
              <a:pPr defTabSz="522288" fontAlgn="base">
                <a:spcBef>
                  <a:spcPct val="0"/>
                </a:spcBef>
                <a:spcAft>
                  <a:spcPct val="0"/>
                </a:spcAft>
              </a:pPr>
              <a:t>6</a:t>
            </a:fld>
            <a:endParaRPr lang="en-US" sz="1200"/>
          </a:p>
        </p:txBody>
      </p:sp>
    </p:spTree>
    <p:extLst>
      <p:ext uri="{BB962C8B-B14F-4D97-AF65-F5344CB8AC3E}">
        <p14:creationId xmlns:p14="http://schemas.microsoft.com/office/powerpoint/2010/main" val="2242407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defTabSz="522288" eaLnBrk="0" fontAlgn="base" hangingPunct="0">
              <a:spcBef>
                <a:spcPct val="0"/>
              </a:spcBef>
              <a:spcAft>
                <a:spcPct val="0"/>
              </a:spcAft>
              <a:defRPr sz="1000">
                <a:solidFill>
                  <a:schemeClr val="tx1"/>
                </a:solidFill>
                <a:latin typeface="Calibri" panose="020F0502020204030204" pitchFamily="34" charset="0"/>
              </a:defRPr>
            </a:lvl6pPr>
            <a:lvl7pPr marL="2971800" indent="-228600" defTabSz="522288" eaLnBrk="0" fontAlgn="base" hangingPunct="0">
              <a:spcBef>
                <a:spcPct val="0"/>
              </a:spcBef>
              <a:spcAft>
                <a:spcPct val="0"/>
              </a:spcAft>
              <a:defRPr sz="1000">
                <a:solidFill>
                  <a:schemeClr val="tx1"/>
                </a:solidFill>
                <a:latin typeface="Calibri" panose="020F0502020204030204" pitchFamily="34" charset="0"/>
              </a:defRPr>
            </a:lvl7pPr>
            <a:lvl8pPr marL="3429000" indent="-228600" defTabSz="522288" eaLnBrk="0" fontAlgn="base" hangingPunct="0">
              <a:spcBef>
                <a:spcPct val="0"/>
              </a:spcBef>
              <a:spcAft>
                <a:spcPct val="0"/>
              </a:spcAft>
              <a:defRPr sz="1000">
                <a:solidFill>
                  <a:schemeClr val="tx1"/>
                </a:solidFill>
                <a:latin typeface="Calibri" panose="020F0502020204030204" pitchFamily="34" charset="0"/>
              </a:defRPr>
            </a:lvl8pPr>
            <a:lvl9pPr marL="3886200" indent="-228600" defTabSz="522288" eaLnBrk="0" fontAlgn="base" hangingPunct="0">
              <a:spcBef>
                <a:spcPct val="0"/>
              </a:spcBef>
              <a:spcAft>
                <a:spcPct val="0"/>
              </a:spcAft>
              <a:defRPr sz="1000">
                <a:solidFill>
                  <a:schemeClr val="tx1"/>
                </a:solidFill>
                <a:latin typeface="Calibri" panose="020F0502020204030204" pitchFamily="34" charset="0"/>
              </a:defRPr>
            </a:lvl9pPr>
          </a:lstStyle>
          <a:p>
            <a:pPr defTabSz="522288" fontAlgn="base">
              <a:spcBef>
                <a:spcPct val="0"/>
              </a:spcBef>
              <a:spcAft>
                <a:spcPct val="0"/>
              </a:spcAft>
            </a:pPr>
            <a:fld id="{DB578A03-786A-40A1-B3C6-0E29DA9C69CE}" type="slidenum">
              <a:rPr lang="en-US" sz="1200" smtClean="0"/>
              <a:pPr defTabSz="522288" fontAlgn="base">
                <a:spcBef>
                  <a:spcPct val="0"/>
                </a:spcBef>
                <a:spcAft>
                  <a:spcPct val="0"/>
                </a:spcAft>
              </a:pPr>
              <a:t>7</a:t>
            </a:fld>
            <a:endParaRPr lang="en-US" sz="1200"/>
          </a:p>
        </p:txBody>
      </p:sp>
    </p:spTree>
    <p:extLst>
      <p:ext uri="{BB962C8B-B14F-4D97-AF65-F5344CB8AC3E}">
        <p14:creationId xmlns:p14="http://schemas.microsoft.com/office/powerpoint/2010/main" val="3273602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defTabSz="522288" eaLnBrk="0" fontAlgn="base" hangingPunct="0">
              <a:spcBef>
                <a:spcPct val="0"/>
              </a:spcBef>
              <a:spcAft>
                <a:spcPct val="0"/>
              </a:spcAft>
              <a:defRPr sz="1000">
                <a:solidFill>
                  <a:schemeClr val="tx1"/>
                </a:solidFill>
                <a:latin typeface="Calibri" panose="020F0502020204030204" pitchFamily="34" charset="0"/>
              </a:defRPr>
            </a:lvl6pPr>
            <a:lvl7pPr marL="2971800" indent="-228600" defTabSz="522288" eaLnBrk="0" fontAlgn="base" hangingPunct="0">
              <a:spcBef>
                <a:spcPct val="0"/>
              </a:spcBef>
              <a:spcAft>
                <a:spcPct val="0"/>
              </a:spcAft>
              <a:defRPr sz="1000">
                <a:solidFill>
                  <a:schemeClr val="tx1"/>
                </a:solidFill>
                <a:latin typeface="Calibri" panose="020F0502020204030204" pitchFamily="34" charset="0"/>
              </a:defRPr>
            </a:lvl7pPr>
            <a:lvl8pPr marL="3429000" indent="-228600" defTabSz="522288" eaLnBrk="0" fontAlgn="base" hangingPunct="0">
              <a:spcBef>
                <a:spcPct val="0"/>
              </a:spcBef>
              <a:spcAft>
                <a:spcPct val="0"/>
              </a:spcAft>
              <a:defRPr sz="1000">
                <a:solidFill>
                  <a:schemeClr val="tx1"/>
                </a:solidFill>
                <a:latin typeface="Calibri" panose="020F0502020204030204" pitchFamily="34" charset="0"/>
              </a:defRPr>
            </a:lvl8pPr>
            <a:lvl9pPr marL="3886200" indent="-228600" defTabSz="522288" eaLnBrk="0" fontAlgn="base" hangingPunct="0">
              <a:spcBef>
                <a:spcPct val="0"/>
              </a:spcBef>
              <a:spcAft>
                <a:spcPct val="0"/>
              </a:spcAft>
              <a:defRPr sz="1000">
                <a:solidFill>
                  <a:schemeClr val="tx1"/>
                </a:solidFill>
                <a:latin typeface="Calibri" panose="020F0502020204030204" pitchFamily="34" charset="0"/>
              </a:defRPr>
            </a:lvl9pPr>
          </a:lstStyle>
          <a:p>
            <a:pPr defTabSz="522288" fontAlgn="base">
              <a:spcBef>
                <a:spcPct val="0"/>
              </a:spcBef>
              <a:spcAft>
                <a:spcPct val="0"/>
              </a:spcAft>
            </a:pPr>
            <a:fld id="{DB578A03-786A-40A1-B3C6-0E29DA9C69CE}" type="slidenum">
              <a:rPr lang="en-US" sz="1200" smtClean="0"/>
              <a:pPr defTabSz="522288" fontAlgn="base">
                <a:spcBef>
                  <a:spcPct val="0"/>
                </a:spcBef>
                <a:spcAft>
                  <a:spcPct val="0"/>
                </a:spcAft>
              </a:pPr>
              <a:t>8</a:t>
            </a:fld>
            <a:endParaRPr lang="en-US" sz="1200"/>
          </a:p>
        </p:txBody>
      </p:sp>
    </p:spTree>
    <p:extLst>
      <p:ext uri="{BB962C8B-B14F-4D97-AF65-F5344CB8AC3E}">
        <p14:creationId xmlns:p14="http://schemas.microsoft.com/office/powerpoint/2010/main" val="2163771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defTabSz="522288" eaLnBrk="0" fontAlgn="base" hangingPunct="0">
              <a:spcBef>
                <a:spcPct val="0"/>
              </a:spcBef>
              <a:spcAft>
                <a:spcPct val="0"/>
              </a:spcAft>
              <a:defRPr sz="1000">
                <a:solidFill>
                  <a:schemeClr val="tx1"/>
                </a:solidFill>
                <a:latin typeface="Calibri" panose="020F0502020204030204" pitchFamily="34" charset="0"/>
              </a:defRPr>
            </a:lvl6pPr>
            <a:lvl7pPr marL="2971800" indent="-228600" defTabSz="522288" eaLnBrk="0" fontAlgn="base" hangingPunct="0">
              <a:spcBef>
                <a:spcPct val="0"/>
              </a:spcBef>
              <a:spcAft>
                <a:spcPct val="0"/>
              </a:spcAft>
              <a:defRPr sz="1000">
                <a:solidFill>
                  <a:schemeClr val="tx1"/>
                </a:solidFill>
                <a:latin typeface="Calibri" panose="020F0502020204030204" pitchFamily="34" charset="0"/>
              </a:defRPr>
            </a:lvl7pPr>
            <a:lvl8pPr marL="3429000" indent="-228600" defTabSz="522288" eaLnBrk="0" fontAlgn="base" hangingPunct="0">
              <a:spcBef>
                <a:spcPct val="0"/>
              </a:spcBef>
              <a:spcAft>
                <a:spcPct val="0"/>
              </a:spcAft>
              <a:defRPr sz="1000">
                <a:solidFill>
                  <a:schemeClr val="tx1"/>
                </a:solidFill>
                <a:latin typeface="Calibri" panose="020F0502020204030204" pitchFamily="34" charset="0"/>
              </a:defRPr>
            </a:lvl8pPr>
            <a:lvl9pPr marL="3886200" indent="-228600" defTabSz="522288" eaLnBrk="0" fontAlgn="base" hangingPunct="0">
              <a:spcBef>
                <a:spcPct val="0"/>
              </a:spcBef>
              <a:spcAft>
                <a:spcPct val="0"/>
              </a:spcAft>
              <a:defRPr sz="1000">
                <a:solidFill>
                  <a:schemeClr val="tx1"/>
                </a:solidFill>
                <a:latin typeface="Calibri" panose="020F0502020204030204" pitchFamily="34" charset="0"/>
              </a:defRPr>
            </a:lvl9pPr>
          </a:lstStyle>
          <a:p>
            <a:pPr defTabSz="522288" fontAlgn="base">
              <a:spcBef>
                <a:spcPct val="0"/>
              </a:spcBef>
              <a:spcAft>
                <a:spcPct val="0"/>
              </a:spcAft>
            </a:pPr>
            <a:fld id="{DB578A03-786A-40A1-B3C6-0E29DA9C69CE}" type="slidenum">
              <a:rPr lang="en-US" sz="1200" smtClean="0"/>
              <a:pPr defTabSz="522288" fontAlgn="base">
                <a:spcBef>
                  <a:spcPct val="0"/>
                </a:spcBef>
                <a:spcAft>
                  <a:spcPct val="0"/>
                </a:spcAft>
              </a:pPr>
              <a:t>9</a:t>
            </a:fld>
            <a:endParaRPr lang="en-US" sz="1200"/>
          </a:p>
        </p:txBody>
      </p:sp>
    </p:spTree>
    <p:extLst>
      <p:ext uri="{BB962C8B-B14F-4D97-AF65-F5344CB8AC3E}">
        <p14:creationId xmlns:p14="http://schemas.microsoft.com/office/powerpoint/2010/main" val="1558763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6"/>
          <p:cNvSpPr>
            <a:spLocks noGrp="1"/>
          </p:cNvSpPr>
          <p:nvPr>
            <p:ph type="dt" sz="half" idx="10"/>
          </p:nvPr>
        </p:nvSpPr>
        <p:spPr>
          <a:xfrm>
            <a:off x="292100" y="3051175"/>
            <a:ext cx="1365250" cy="176213"/>
          </a:xfrm>
          <a:prstGeom prst="rect">
            <a:avLst/>
          </a:prstGeom>
        </p:spPr>
        <p:txBody>
          <a:bodyPr/>
          <a:lstStyle>
            <a:lvl1pPr defTabSz="522488" eaLnBrk="1" fontAlgn="auto" hangingPunct="1">
              <a:spcBef>
                <a:spcPts val="0"/>
              </a:spcBef>
              <a:spcAft>
                <a:spcPts val="0"/>
              </a:spcAft>
              <a:defRPr>
                <a:latin typeface="+mn-lt"/>
              </a:defRPr>
            </a:lvl1pPr>
          </a:lstStyle>
          <a:p>
            <a:pPr>
              <a:defRPr/>
            </a:pPr>
            <a:fld id="{5F23AE21-1A84-4693-800F-17BC01688100}" type="datetimeFigureOut">
              <a:rPr lang="en-US"/>
              <a:pPr>
                <a:defRPr/>
              </a:pPr>
              <a:t>7/6/2020</a:t>
            </a:fld>
            <a:endParaRPr lang="en-US" dirty="0"/>
          </a:p>
        </p:txBody>
      </p:sp>
      <p:sp>
        <p:nvSpPr>
          <p:cNvPr id="3" name="Slide Number Placeholder 7"/>
          <p:cNvSpPr>
            <a:spLocks noGrp="1"/>
          </p:cNvSpPr>
          <p:nvPr>
            <p:ph type="sldNum" sz="quarter" idx="11"/>
          </p:nvPr>
        </p:nvSpPr>
        <p:spPr>
          <a:xfrm>
            <a:off x="4194175" y="3051175"/>
            <a:ext cx="1365250" cy="176213"/>
          </a:xfrm>
          <a:prstGeom prst="rect">
            <a:avLst/>
          </a:prstGeom>
        </p:spPr>
        <p:txBody>
          <a:bodyPr/>
          <a:lstStyle>
            <a:lvl1pPr defTabSz="522488" eaLnBrk="1" fontAlgn="auto" hangingPunct="1">
              <a:spcBef>
                <a:spcPts val="0"/>
              </a:spcBef>
              <a:spcAft>
                <a:spcPts val="0"/>
              </a:spcAft>
              <a:defRPr>
                <a:latin typeface="+mn-lt"/>
              </a:defRPr>
            </a:lvl1pPr>
          </a:lstStyle>
          <a:p>
            <a:pPr>
              <a:defRPr/>
            </a:pPr>
            <a:endParaRPr lang="en-US"/>
          </a:p>
        </p:txBody>
      </p:sp>
      <p:sp>
        <p:nvSpPr>
          <p:cNvPr id="4" name="Footer Placeholder 8"/>
          <p:cNvSpPr>
            <a:spLocks noGrp="1"/>
          </p:cNvSpPr>
          <p:nvPr>
            <p:ph type="ftr" sz="quarter" idx="12"/>
          </p:nvPr>
        </p:nvSpPr>
        <p:spPr>
          <a:xfrm>
            <a:off x="1998663" y="3051175"/>
            <a:ext cx="1854200" cy="176213"/>
          </a:xfrm>
          <a:prstGeom prst="rect">
            <a:avLst/>
          </a:prstGeom>
        </p:spPr>
        <p:txBody>
          <a:bodyPr/>
          <a:lstStyle>
            <a:lvl1pPr defTabSz="522488" eaLnBrk="1" fontAlgn="auto" hangingPunct="1">
              <a:spcBef>
                <a:spcPts val="0"/>
              </a:spcBef>
              <a:spcAft>
                <a:spcPts val="0"/>
              </a:spcAft>
              <a:defRPr>
                <a:latin typeface="+mn-lt"/>
              </a:defRPr>
            </a:lvl1pPr>
          </a:lstStyle>
          <a:p>
            <a:pPr>
              <a:defRPr/>
            </a:pPr>
            <a:endParaRPr lang="en-US"/>
          </a:p>
        </p:txBody>
      </p:sp>
    </p:spTree>
    <p:extLst>
      <p:ext uri="{BB962C8B-B14F-4D97-AF65-F5344CB8AC3E}">
        <p14:creationId xmlns:p14="http://schemas.microsoft.com/office/powerpoint/2010/main" val="2599307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92576" y="131852"/>
            <a:ext cx="5266373" cy="54874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292576" y="768245"/>
            <a:ext cx="5266373" cy="2172881"/>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92100" y="3051175"/>
            <a:ext cx="1365250" cy="176213"/>
          </a:xfrm>
          <a:prstGeom prst="rect">
            <a:avLst/>
          </a:prstGeom>
        </p:spPr>
        <p:txBody>
          <a:bodyPr/>
          <a:lstStyle>
            <a:lvl1pPr defTabSz="522488" eaLnBrk="1" fontAlgn="auto" hangingPunct="1">
              <a:spcBef>
                <a:spcPts val="0"/>
              </a:spcBef>
              <a:spcAft>
                <a:spcPts val="0"/>
              </a:spcAft>
              <a:defRPr>
                <a:latin typeface="+mn-lt"/>
              </a:defRPr>
            </a:lvl1pPr>
          </a:lstStyle>
          <a:p>
            <a:pPr>
              <a:defRPr/>
            </a:pPr>
            <a:fld id="{38D1090E-5C0E-4A7D-A98F-F86DBCF9EF32}" type="datetimeFigureOut">
              <a:rPr lang="en-US"/>
              <a:pPr>
                <a:defRPr/>
              </a:pPr>
              <a:t>7/6/2020</a:t>
            </a:fld>
            <a:endParaRPr lang="en-US"/>
          </a:p>
        </p:txBody>
      </p:sp>
      <p:sp>
        <p:nvSpPr>
          <p:cNvPr id="5" name="Footer Placeholder 4"/>
          <p:cNvSpPr>
            <a:spLocks noGrp="1"/>
          </p:cNvSpPr>
          <p:nvPr>
            <p:ph type="ftr" sz="quarter" idx="11"/>
          </p:nvPr>
        </p:nvSpPr>
        <p:spPr>
          <a:xfrm>
            <a:off x="1998663" y="3051175"/>
            <a:ext cx="1854200" cy="176213"/>
          </a:xfrm>
          <a:prstGeom prst="rect">
            <a:avLst/>
          </a:prstGeom>
        </p:spPr>
        <p:txBody>
          <a:bodyPr/>
          <a:lstStyle>
            <a:lvl1pPr defTabSz="522488" eaLnBrk="1" fontAlgn="auto" hangingPunct="1">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4194175" y="3051175"/>
            <a:ext cx="1365250" cy="176213"/>
          </a:xfrm>
          <a:prstGeom prst="rect">
            <a:avLst/>
          </a:prstGeom>
        </p:spPr>
        <p:txBody>
          <a:bodyPr/>
          <a:lstStyle>
            <a:lvl1pPr defTabSz="522488" eaLnBrk="1" fontAlgn="auto" hangingPunct="1">
              <a:spcBef>
                <a:spcPts val="0"/>
              </a:spcBef>
              <a:spcAft>
                <a:spcPts val="0"/>
              </a:spcAft>
              <a:defRPr>
                <a:latin typeface="+mn-lt"/>
              </a:defRPr>
            </a:lvl1pPr>
          </a:lstStyle>
          <a:p>
            <a:pPr>
              <a:defRPr/>
            </a:pPr>
            <a:fld id="{BB40E53D-1E10-40CC-8E67-12C6A2C3436F}" type="slidenum">
              <a:rPr lang="en-US"/>
              <a:pPr>
                <a:defRPr/>
              </a:pPr>
              <a:t>‹#›</a:t>
            </a:fld>
            <a:endParaRPr lang="en-US"/>
          </a:p>
        </p:txBody>
      </p:sp>
    </p:spTree>
    <p:extLst>
      <p:ext uri="{BB962C8B-B14F-4D97-AF65-F5344CB8AC3E}">
        <p14:creationId xmlns:p14="http://schemas.microsoft.com/office/powerpoint/2010/main" val="4150218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242356" y="131852"/>
            <a:ext cx="1316593" cy="2809274"/>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292576" y="131852"/>
            <a:ext cx="3852254" cy="280927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92100" y="3051175"/>
            <a:ext cx="1365250" cy="176213"/>
          </a:xfrm>
          <a:prstGeom prst="rect">
            <a:avLst/>
          </a:prstGeom>
        </p:spPr>
        <p:txBody>
          <a:bodyPr/>
          <a:lstStyle>
            <a:lvl1pPr defTabSz="522488" eaLnBrk="1" fontAlgn="auto" hangingPunct="1">
              <a:spcBef>
                <a:spcPts val="0"/>
              </a:spcBef>
              <a:spcAft>
                <a:spcPts val="0"/>
              </a:spcAft>
              <a:defRPr>
                <a:latin typeface="+mn-lt"/>
              </a:defRPr>
            </a:lvl1pPr>
          </a:lstStyle>
          <a:p>
            <a:pPr>
              <a:defRPr/>
            </a:pPr>
            <a:fld id="{C9D40985-60FA-4F2B-965F-101B7ED03906}" type="datetimeFigureOut">
              <a:rPr lang="en-US"/>
              <a:pPr>
                <a:defRPr/>
              </a:pPr>
              <a:t>7/6/2020</a:t>
            </a:fld>
            <a:endParaRPr lang="en-US"/>
          </a:p>
        </p:txBody>
      </p:sp>
      <p:sp>
        <p:nvSpPr>
          <p:cNvPr id="5" name="Footer Placeholder 4"/>
          <p:cNvSpPr>
            <a:spLocks noGrp="1"/>
          </p:cNvSpPr>
          <p:nvPr>
            <p:ph type="ftr" sz="quarter" idx="11"/>
          </p:nvPr>
        </p:nvSpPr>
        <p:spPr>
          <a:xfrm>
            <a:off x="1998663" y="3051175"/>
            <a:ext cx="1854200" cy="176213"/>
          </a:xfrm>
          <a:prstGeom prst="rect">
            <a:avLst/>
          </a:prstGeom>
        </p:spPr>
        <p:txBody>
          <a:bodyPr/>
          <a:lstStyle>
            <a:lvl1pPr defTabSz="522488" eaLnBrk="1" fontAlgn="auto" hangingPunct="1">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4194175" y="3051175"/>
            <a:ext cx="1365250" cy="176213"/>
          </a:xfrm>
          <a:prstGeom prst="rect">
            <a:avLst/>
          </a:prstGeom>
        </p:spPr>
        <p:txBody>
          <a:bodyPr/>
          <a:lstStyle>
            <a:lvl1pPr defTabSz="522488" eaLnBrk="1" fontAlgn="auto" hangingPunct="1">
              <a:spcBef>
                <a:spcPts val="0"/>
              </a:spcBef>
              <a:spcAft>
                <a:spcPts val="0"/>
              </a:spcAft>
              <a:defRPr>
                <a:latin typeface="+mn-lt"/>
              </a:defRPr>
            </a:lvl1pPr>
          </a:lstStyle>
          <a:p>
            <a:pPr>
              <a:defRPr/>
            </a:pPr>
            <a:fld id="{84C8FEB6-42C7-42F3-B2C1-730C6AFBE1EA}" type="slidenum">
              <a:rPr lang="en-US"/>
              <a:pPr>
                <a:defRPr/>
              </a:pPr>
              <a:t>‹#›</a:t>
            </a:fld>
            <a:endParaRPr lang="en-US"/>
          </a:p>
        </p:txBody>
      </p:sp>
    </p:spTree>
    <p:extLst>
      <p:ext uri="{BB962C8B-B14F-4D97-AF65-F5344CB8AC3E}">
        <p14:creationId xmlns:p14="http://schemas.microsoft.com/office/powerpoint/2010/main" val="1616269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92576" y="131852"/>
            <a:ext cx="5266373" cy="54874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292100" y="3051175"/>
            <a:ext cx="1365250" cy="176213"/>
          </a:xfrm>
          <a:prstGeom prst="rect">
            <a:avLst/>
          </a:prstGeom>
        </p:spPr>
        <p:txBody>
          <a:bodyPr/>
          <a:lstStyle>
            <a:lvl1pPr defTabSz="522488" eaLnBrk="1" fontAlgn="auto" hangingPunct="1">
              <a:spcBef>
                <a:spcPts val="0"/>
              </a:spcBef>
              <a:spcAft>
                <a:spcPts val="0"/>
              </a:spcAft>
              <a:defRPr>
                <a:latin typeface="+mn-lt"/>
              </a:defRPr>
            </a:lvl1pPr>
          </a:lstStyle>
          <a:p>
            <a:pPr>
              <a:defRPr/>
            </a:pPr>
            <a:fld id="{E350F0D7-4FD8-4610-A22D-D5F0F66F33E5}" type="datetimeFigureOut">
              <a:rPr lang="en-US"/>
              <a:pPr>
                <a:defRPr/>
              </a:pPr>
              <a:t>7/6/2020</a:t>
            </a:fld>
            <a:endParaRPr lang="en-US"/>
          </a:p>
        </p:txBody>
      </p:sp>
      <p:sp>
        <p:nvSpPr>
          <p:cNvPr id="4" name="Footer Placeholder 3"/>
          <p:cNvSpPr>
            <a:spLocks noGrp="1"/>
          </p:cNvSpPr>
          <p:nvPr>
            <p:ph type="ftr" sz="quarter" idx="11"/>
          </p:nvPr>
        </p:nvSpPr>
        <p:spPr>
          <a:xfrm>
            <a:off x="1998663" y="3051175"/>
            <a:ext cx="1854200" cy="176213"/>
          </a:xfrm>
          <a:prstGeom prst="rect">
            <a:avLst/>
          </a:prstGeom>
        </p:spPr>
        <p:txBody>
          <a:bodyPr/>
          <a:lstStyle>
            <a:lvl1pPr defTabSz="522488" eaLnBrk="1" fontAlgn="auto" hangingPunct="1">
              <a:spcBef>
                <a:spcPts val="0"/>
              </a:spcBef>
              <a:spcAft>
                <a:spcPts val="0"/>
              </a:spcAft>
              <a:defRPr>
                <a:latin typeface="+mn-lt"/>
              </a:defRPr>
            </a:lvl1pPr>
          </a:lstStyle>
          <a:p>
            <a:pPr>
              <a:defRPr/>
            </a:pPr>
            <a:endParaRPr lang="en-US"/>
          </a:p>
        </p:txBody>
      </p:sp>
      <p:sp>
        <p:nvSpPr>
          <p:cNvPr id="5" name="Slide Number Placeholder 4"/>
          <p:cNvSpPr>
            <a:spLocks noGrp="1"/>
          </p:cNvSpPr>
          <p:nvPr>
            <p:ph type="sldNum" sz="quarter" idx="12"/>
          </p:nvPr>
        </p:nvSpPr>
        <p:spPr>
          <a:xfrm>
            <a:off x="4194175" y="3051175"/>
            <a:ext cx="1365250" cy="176213"/>
          </a:xfrm>
          <a:prstGeom prst="rect">
            <a:avLst/>
          </a:prstGeom>
        </p:spPr>
        <p:txBody>
          <a:bodyPr/>
          <a:lstStyle>
            <a:lvl1pPr defTabSz="522488" eaLnBrk="1" fontAlgn="auto" hangingPunct="1">
              <a:spcBef>
                <a:spcPts val="0"/>
              </a:spcBef>
              <a:spcAft>
                <a:spcPts val="0"/>
              </a:spcAft>
              <a:defRPr>
                <a:latin typeface="+mn-lt"/>
              </a:defRPr>
            </a:lvl1pPr>
          </a:lstStyle>
          <a:p>
            <a:pPr>
              <a:defRPr/>
            </a:pPr>
            <a:fld id="{A5ECF410-A1EF-4A1B-B2A5-8D0FE4922577}" type="slidenum">
              <a:rPr lang="en-US"/>
              <a:pPr>
                <a:defRPr/>
              </a:pPr>
              <a:t>‹#›</a:t>
            </a:fld>
            <a:endParaRPr lang="en-US"/>
          </a:p>
        </p:txBody>
      </p:sp>
    </p:spTree>
    <p:extLst>
      <p:ext uri="{BB962C8B-B14F-4D97-AF65-F5344CB8AC3E}">
        <p14:creationId xmlns:p14="http://schemas.microsoft.com/office/powerpoint/2010/main" val="3156183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2576" y="131852"/>
            <a:ext cx="5266373" cy="54874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292576" y="768245"/>
            <a:ext cx="5266373" cy="2172881"/>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292100" y="3051175"/>
            <a:ext cx="1365250" cy="176213"/>
          </a:xfrm>
          <a:prstGeom prst="rect">
            <a:avLst/>
          </a:prstGeom>
        </p:spPr>
        <p:txBody>
          <a:bodyPr/>
          <a:lstStyle>
            <a:lvl1pPr defTabSz="522488" eaLnBrk="1" fontAlgn="auto" hangingPunct="1">
              <a:spcBef>
                <a:spcPts val="0"/>
              </a:spcBef>
              <a:spcAft>
                <a:spcPts val="0"/>
              </a:spcAft>
              <a:defRPr>
                <a:latin typeface="+mn-lt"/>
              </a:defRPr>
            </a:lvl1pPr>
          </a:lstStyle>
          <a:p>
            <a:pPr>
              <a:defRPr/>
            </a:pPr>
            <a:fld id="{1960FB65-2141-42A9-BF21-D5B7461FDF61}" type="datetimeFigureOut">
              <a:rPr lang="en-US"/>
              <a:pPr>
                <a:defRPr/>
              </a:pPr>
              <a:t>7/6/2020</a:t>
            </a:fld>
            <a:endParaRPr lang="en-US"/>
          </a:p>
        </p:txBody>
      </p:sp>
      <p:sp>
        <p:nvSpPr>
          <p:cNvPr id="5" name="Footer Placeholder 4"/>
          <p:cNvSpPr>
            <a:spLocks noGrp="1"/>
          </p:cNvSpPr>
          <p:nvPr>
            <p:ph type="ftr" sz="quarter" idx="11"/>
          </p:nvPr>
        </p:nvSpPr>
        <p:spPr>
          <a:xfrm>
            <a:off x="1998663" y="3051175"/>
            <a:ext cx="1854200" cy="176213"/>
          </a:xfrm>
          <a:prstGeom prst="rect">
            <a:avLst/>
          </a:prstGeom>
        </p:spPr>
        <p:txBody>
          <a:bodyPr/>
          <a:lstStyle>
            <a:lvl1pPr defTabSz="522488" eaLnBrk="1" fontAlgn="auto" hangingPunct="1">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4194175" y="3051175"/>
            <a:ext cx="1365250" cy="176213"/>
          </a:xfrm>
          <a:prstGeom prst="rect">
            <a:avLst/>
          </a:prstGeom>
        </p:spPr>
        <p:txBody>
          <a:bodyPr/>
          <a:lstStyle>
            <a:lvl1pPr defTabSz="522488" eaLnBrk="1" fontAlgn="auto" hangingPunct="1">
              <a:spcBef>
                <a:spcPts val="0"/>
              </a:spcBef>
              <a:spcAft>
                <a:spcPts val="0"/>
              </a:spcAft>
              <a:defRPr>
                <a:latin typeface="+mn-lt"/>
              </a:defRPr>
            </a:lvl1pPr>
          </a:lstStyle>
          <a:p>
            <a:pPr>
              <a:defRPr/>
            </a:pPr>
            <a:fld id="{BE2816D5-481C-45B3-9BE8-F9F68FD67A89}" type="slidenum">
              <a:rPr lang="en-US"/>
              <a:pPr>
                <a:defRPr/>
              </a:pPr>
              <a:t>‹#›</a:t>
            </a:fld>
            <a:endParaRPr lang="en-US"/>
          </a:p>
        </p:txBody>
      </p:sp>
    </p:spTree>
    <p:extLst>
      <p:ext uri="{BB962C8B-B14F-4D97-AF65-F5344CB8AC3E}">
        <p14:creationId xmlns:p14="http://schemas.microsoft.com/office/powerpoint/2010/main" val="2405592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2230" y="2115720"/>
            <a:ext cx="4973796" cy="653922"/>
          </a:xfrm>
          <a:prstGeom prst="rect">
            <a:avLst/>
          </a:prstGeom>
        </p:spPr>
        <p:txBody>
          <a:bodyPr anchor="t"/>
          <a:lstStyle>
            <a:lvl1pPr algn="l">
              <a:defRPr sz="2300" b="1" cap="all"/>
            </a:lvl1pPr>
          </a:lstStyle>
          <a:p>
            <a:r>
              <a:rPr lang="en-US"/>
              <a:t>Click to edit Master title style</a:t>
            </a:r>
          </a:p>
        </p:txBody>
      </p:sp>
      <p:sp>
        <p:nvSpPr>
          <p:cNvPr id="3" name="Text Placeholder 2"/>
          <p:cNvSpPr>
            <a:spLocks noGrp="1"/>
          </p:cNvSpPr>
          <p:nvPr>
            <p:ph type="body" idx="1"/>
          </p:nvPr>
        </p:nvSpPr>
        <p:spPr>
          <a:xfrm>
            <a:off x="462230" y="1395491"/>
            <a:ext cx="4973796" cy="720229"/>
          </a:xfrm>
          <a:prstGeom prst="rect">
            <a:avLst/>
          </a:prstGeom>
        </p:spPr>
        <p:txBody>
          <a:bodyPr anchor="b"/>
          <a:lstStyle>
            <a:lvl1pPr marL="0" indent="0">
              <a:buNone/>
              <a:defRPr sz="1100">
                <a:solidFill>
                  <a:schemeClr val="tx1">
                    <a:tint val="75000"/>
                  </a:schemeClr>
                </a:solidFill>
              </a:defRPr>
            </a:lvl1pPr>
            <a:lvl2pPr marL="261244" indent="0">
              <a:buNone/>
              <a:defRPr sz="1000">
                <a:solidFill>
                  <a:schemeClr val="tx1">
                    <a:tint val="75000"/>
                  </a:schemeClr>
                </a:solidFill>
              </a:defRPr>
            </a:lvl2pPr>
            <a:lvl3pPr marL="522488" indent="0">
              <a:buNone/>
              <a:defRPr sz="900">
                <a:solidFill>
                  <a:schemeClr val="tx1">
                    <a:tint val="75000"/>
                  </a:schemeClr>
                </a:solidFill>
              </a:defRPr>
            </a:lvl3pPr>
            <a:lvl4pPr marL="783732" indent="0">
              <a:buNone/>
              <a:defRPr sz="800">
                <a:solidFill>
                  <a:schemeClr val="tx1">
                    <a:tint val="75000"/>
                  </a:schemeClr>
                </a:solidFill>
              </a:defRPr>
            </a:lvl4pPr>
            <a:lvl5pPr marL="1044976" indent="0">
              <a:buNone/>
              <a:defRPr sz="800">
                <a:solidFill>
                  <a:schemeClr val="tx1">
                    <a:tint val="75000"/>
                  </a:schemeClr>
                </a:solidFill>
              </a:defRPr>
            </a:lvl5pPr>
            <a:lvl6pPr marL="1306220" indent="0">
              <a:buNone/>
              <a:defRPr sz="800">
                <a:solidFill>
                  <a:schemeClr val="tx1">
                    <a:tint val="75000"/>
                  </a:schemeClr>
                </a:solidFill>
              </a:defRPr>
            </a:lvl6pPr>
            <a:lvl7pPr marL="1567464" indent="0">
              <a:buNone/>
              <a:defRPr sz="800">
                <a:solidFill>
                  <a:schemeClr val="tx1">
                    <a:tint val="75000"/>
                  </a:schemeClr>
                </a:solidFill>
              </a:defRPr>
            </a:lvl7pPr>
            <a:lvl8pPr marL="1828709" indent="0">
              <a:buNone/>
              <a:defRPr sz="800">
                <a:solidFill>
                  <a:schemeClr val="tx1">
                    <a:tint val="75000"/>
                  </a:schemeClr>
                </a:solidFill>
              </a:defRPr>
            </a:lvl8pPr>
            <a:lvl9pPr marL="2089953" indent="0">
              <a:buNone/>
              <a:defRPr sz="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292100" y="3051175"/>
            <a:ext cx="1365250" cy="176213"/>
          </a:xfrm>
          <a:prstGeom prst="rect">
            <a:avLst/>
          </a:prstGeom>
        </p:spPr>
        <p:txBody>
          <a:bodyPr/>
          <a:lstStyle>
            <a:lvl1pPr defTabSz="522488" eaLnBrk="1" fontAlgn="auto" hangingPunct="1">
              <a:spcBef>
                <a:spcPts val="0"/>
              </a:spcBef>
              <a:spcAft>
                <a:spcPts val="0"/>
              </a:spcAft>
              <a:defRPr>
                <a:latin typeface="+mn-lt"/>
              </a:defRPr>
            </a:lvl1pPr>
          </a:lstStyle>
          <a:p>
            <a:pPr>
              <a:defRPr/>
            </a:pPr>
            <a:fld id="{E77359D1-6A7F-43F2-8B31-E944C4087221}" type="datetimeFigureOut">
              <a:rPr lang="en-US"/>
              <a:pPr>
                <a:defRPr/>
              </a:pPr>
              <a:t>7/6/2020</a:t>
            </a:fld>
            <a:endParaRPr lang="en-US"/>
          </a:p>
        </p:txBody>
      </p:sp>
      <p:sp>
        <p:nvSpPr>
          <p:cNvPr id="5" name="Footer Placeholder 4"/>
          <p:cNvSpPr>
            <a:spLocks noGrp="1"/>
          </p:cNvSpPr>
          <p:nvPr>
            <p:ph type="ftr" sz="quarter" idx="11"/>
          </p:nvPr>
        </p:nvSpPr>
        <p:spPr>
          <a:xfrm>
            <a:off x="1998663" y="3051175"/>
            <a:ext cx="1854200" cy="176213"/>
          </a:xfrm>
          <a:prstGeom prst="rect">
            <a:avLst/>
          </a:prstGeom>
        </p:spPr>
        <p:txBody>
          <a:bodyPr/>
          <a:lstStyle>
            <a:lvl1pPr defTabSz="522488" eaLnBrk="1" fontAlgn="auto" hangingPunct="1">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4194175" y="3051175"/>
            <a:ext cx="1365250" cy="176213"/>
          </a:xfrm>
          <a:prstGeom prst="rect">
            <a:avLst/>
          </a:prstGeom>
        </p:spPr>
        <p:txBody>
          <a:bodyPr/>
          <a:lstStyle>
            <a:lvl1pPr defTabSz="522488" eaLnBrk="1" fontAlgn="auto" hangingPunct="1">
              <a:spcBef>
                <a:spcPts val="0"/>
              </a:spcBef>
              <a:spcAft>
                <a:spcPts val="0"/>
              </a:spcAft>
              <a:defRPr>
                <a:latin typeface="+mn-lt"/>
              </a:defRPr>
            </a:lvl1pPr>
          </a:lstStyle>
          <a:p>
            <a:pPr>
              <a:defRPr/>
            </a:pPr>
            <a:fld id="{BB52A388-2D4E-41D8-BF5F-DAD4F9D78B19}" type="slidenum">
              <a:rPr lang="en-US"/>
              <a:pPr>
                <a:defRPr/>
              </a:pPr>
              <a:t>‹#›</a:t>
            </a:fld>
            <a:endParaRPr lang="en-US"/>
          </a:p>
        </p:txBody>
      </p:sp>
    </p:spTree>
    <p:extLst>
      <p:ext uri="{BB962C8B-B14F-4D97-AF65-F5344CB8AC3E}">
        <p14:creationId xmlns:p14="http://schemas.microsoft.com/office/powerpoint/2010/main" val="1001227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92576" y="131852"/>
            <a:ext cx="5266373" cy="54874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292576" y="768245"/>
            <a:ext cx="2584424" cy="2172881"/>
          </a:xfrm>
          <a:prstGeom prst="rect">
            <a:avLst/>
          </a:prstGeom>
        </p:spPr>
        <p:txBody>
          <a:bodyPr/>
          <a:lstStyle>
            <a:lvl1pPr>
              <a:defRPr sz="1600"/>
            </a:lvl1pPr>
            <a:lvl2pPr>
              <a:defRPr sz="14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974525" y="768245"/>
            <a:ext cx="2584424" cy="2172881"/>
          </a:xfrm>
          <a:prstGeom prst="rect">
            <a:avLst/>
          </a:prstGeom>
        </p:spPr>
        <p:txBody>
          <a:bodyPr/>
          <a:lstStyle>
            <a:lvl1pPr>
              <a:defRPr sz="1600"/>
            </a:lvl1pPr>
            <a:lvl2pPr>
              <a:defRPr sz="14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292100" y="3051175"/>
            <a:ext cx="1365250" cy="176213"/>
          </a:xfrm>
          <a:prstGeom prst="rect">
            <a:avLst/>
          </a:prstGeom>
        </p:spPr>
        <p:txBody>
          <a:bodyPr/>
          <a:lstStyle>
            <a:lvl1pPr defTabSz="522488" eaLnBrk="1" fontAlgn="auto" hangingPunct="1">
              <a:spcBef>
                <a:spcPts val="0"/>
              </a:spcBef>
              <a:spcAft>
                <a:spcPts val="0"/>
              </a:spcAft>
              <a:defRPr>
                <a:latin typeface="+mn-lt"/>
              </a:defRPr>
            </a:lvl1pPr>
          </a:lstStyle>
          <a:p>
            <a:pPr>
              <a:defRPr/>
            </a:pPr>
            <a:fld id="{279E1EE0-23AB-48A3-8A38-87BD3DD9CC01}" type="datetimeFigureOut">
              <a:rPr lang="en-US"/>
              <a:pPr>
                <a:defRPr/>
              </a:pPr>
              <a:t>7/6/2020</a:t>
            </a:fld>
            <a:endParaRPr lang="en-US"/>
          </a:p>
        </p:txBody>
      </p:sp>
      <p:sp>
        <p:nvSpPr>
          <p:cNvPr id="6" name="Footer Placeholder 5"/>
          <p:cNvSpPr>
            <a:spLocks noGrp="1"/>
          </p:cNvSpPr>
          <p:nvPr>
            <p:ph type="ftr" sz="quarter" idx="11"/>
          </p:nvPr>
        </p:nvSpPr>
        <p:spPr>
          <a:xfrm>
            <a:off x="1998663" y="3051175"/>
            <a:ext cx="1854200" cy="176213"/>
          </a:xfrm>
          <a:prstGeom prst="rect">
            <a:avLst/>
          </a:prstGeom>
        </p:spPr>
        <p:txBody>
          <a:bodyPr/>
          <a:lstStyle>
            <a:lvl1pPr defTabSz="522488" eaLnBrk="1" fontAlgn="auto" hangingPunct="1">
              <a:spcBef>
                <a:spcPts val="0"/>
              </a:spcBef>
              <a:spcAft>
                <a:spcPts val="0"/>
              </a:spcAft>
              <a:defRPr>
                <a:latin typeface="+mn-lt"/>
              </a:defRPr>
            </a:lvl1pPr>
          </a:lstStyle>
          <a:p>
            <a:pPr>
              <a:defRPr/>
            </a:pPr>
            <a:endParaRPr lang="en-US"/>
          </a:p>
        </p:txBody>
      </p:sp>
      <p:sp>
        <p:nvSpPr>
          <p:cNvPr id="7" name="Slide Number Placeholder 6"/>
          <p:cNvSpPr>
            <a:spLocks noGrp="1"/>
          </p:cNvSpPr>
          <p:nvPr>
            <p:ph type="sldNum" sz="quarter" idx="12"/>
          </p:nvPr>
        </p:nvSpPr>
        <p:spPr>
          <a:xfrm>
            <a:off x="4194175" y="3051175"/>
            <a:ext cx="1365250" cy="176213"/>
          </a:xfrm>
          <a:prstGeom prst="rect">
            <a:avLst/>
          </a:prstGeom>
        </p:spPr>
        <p:txBody>
          <a:bodyPr/>
          <a:lstStyle>
            <a:lvl1pPr defTabSz="522488" eaLnBrk="1" fontAlgn="auto" hangingPunct="1">
              <a:spcBef>
                <a:spcPts val="0"/>
              </a:spcBef>
              <a:spcAft>
                <a:spcPts val="0"/>
              </a:spcAft>
              <a:defRPr>
                <a:latin typeface="+mn-lt"/>
              </a:defRPr>
            </a:lvl1pPr>
          </a:lstStyle>
          <a:p>
            <a:pPr>
              <a:defRPr/>
            </a:pPr>
            <a:fld id="{25599FC4-2D29-46FF-8748-7465D2D6BAA8}" type="slidenum">
              <a:rPr lang="en-US"/>
              <a:pPr>
                <a:defRPr/>
              </a:pPr>
              <a:t>‹#›</a:t>
            </a:fld>
            <a:endParaRPr lang="en-US"/>
          </a:p>
        </p:txBody>
      </p:sp>
    </p:spTree>
    <p:extLst>
      <p:ext uri="{BB962C8B-B14F-4D97-AF65-F5344CB8AC3E}">
        <p14:creationId xmlns:p14="http://schemas.microsoft.com/office/powerpoint/2010/main" val="1379536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2576" y="131852"/>
            <a:ext cx="5266373" cy="548746"/>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92576" y="736996"/>
            <a:ext cx="2585440" cy="307145"/>
          </a:xfrm>
          <a:prstGeom prst="rect">
            <a:avLst/>
          </a:prstGeom>
        </p:spPr>
        <p:txBody>
          <a:bodyPr anchor="b"/>
          <a:lstStyle>
            <a:lvl1pPr marL="0" indent="0">
              <a:buNone/>
              <a:defRPr sz="1400" b="1"/>
            </a:lvl1pPr>
            <a:lvl2pPr marL="261244" indent="0">
              <a:buNone/>
              <a:defRPr sz="1100" b="1"/>
            </a:lvl2pPr>
            <a:lvl3pPr marL="522488" indent="0">
              <a:buNone/>
              <a:defRPr sz="1000" b="1"/>
            </a:lvl3pPr>
            <a:lvl4pPr marL="783732" indent="0">
              <a:buNone/>
              <a:defRPr sz="900" b="1"/>
            </a:lvl4pPr>
            <a:lvl5pPr marL="1044976" indent="0">
              <a:buNone/>
              <a:defRPr sz="900" b="1"/>
            </a:lvl5pPr>
            <a:lvl6pPr marL="1306220" indent="0">
              <a:buNone/>
              <a:defRPr sz="900" b="1"/>
            </a:lvl6pPr>
            <a:lvl7pPr marL="1567464" indent="0">
              <a:buNone/>
              <a:defRPr sz="900" b="1"/>
            </a:lvl7pPr>
            <a:lvl8pPr marL="1828709" indent="0">
              <a:buNone/>
              <a:defRPr sz="900" b="1"/>
            </a:lvl8pPr>
            <a:lvl9pPr marL="2089953" indent="0">
              <a:buNone/>
              <a:defRPr sz="900" b="1"/>
            </a:lvl9pPr>
          </a:lstStyle>
          <a:p>
            <a:pPr lvl="0"/>
            <a:r>
              <a:rPr lang="en-US"/>
              <a:t>Click to edit Master text styles</a:t>
            </a:r>
          </a:p>
        </p:txBody>
      </p:sp>
      <p:sp>
        <p:nvSpPr>
          <p:cNvPr id="4" name="Content Placeholder 3"/>
          <p:cNvSpPr>
            <a:spLocks noGrp="1"/>
          </p:cNvSpPr>
          <p:nvPr>
            <p:ph sz="half" idx="2"/>
          </p:nvPr>
        </p:nvSpPr>
        <p:spPr>
          <a:xfrm>
            <a:off x="292576" y="1044141"/>
            <a:ext cx="2585440" cy="1896984"/>
          </a:xfrm>
          <a:prstGeom prst="rect">
            <a:avLst/>
          </a:prstGeom>
        </p:spPr>
        <p:txBody>
          <a:bodyPr/>
          <a:lstStyle>
            <a:lvl1pPr>
              <a:defRPr sz="1400"/>
            </a:lvl1pPr>
            <a:lvl2pPr>
              <a:defRPr sz="11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972494" y="736996"/>
            <a:ext cx="2586455" cy="307145"/>
          </a:xfrm>
          <a:prstGeom prst="rect">
            <a:avLst/>
          </a:prstGeom>
        </p:spPr>
        <p:txBody>
          <a:bodyPr anchor="b"/>
          <a:lstStyle>
            <a:lvl1pPr marL="0" indent="0">
              <a:buNone/>
              <a:defRPr sz="1400" b="1"/>
            </a:lvl1pPr>
            <a:lvl2pPr marL="261244" indent="0">
              <a:buNone/>
              <a:defRPr sz="1100" b="1"/>
            </a:lvl2pPr>
            <a:lvl3pPr marL="522488" indent="0">
              <a:buNone/>
              <a:defRPr sz="1000" b="1"/>
            </a:lvl3pPr>
            <a:lvl4pPr marL="783732" indent="0">
              <a:buNone/>
              <a:defRPr sz="900" b="1"/>
            </a:lvl4pPr>
            <a:lvl5pPr marL="1044976" indent="0">
              <a:buNone/>
              <a:defRPr sz="900" b="1"/>
            </a:lvl5pPr>
            <a:lvl6pPr marL="1306220" indent="0">
              <a:buNone/>
              <a:defRPr sz="900" b="1"/>
            </a:lvl6pPr>
            <a:lvl7pPr marL="1567464" indent="0">
              <a:buNone/>
              <a:defRPr sz="900" b="1"/>
            </a:lvl7pPr>
            <a:lvl8pPr marL="1828709" indent="0">
              <a:buNone/>
              <a:defRPr sz="900" b="1"/>
            </a:lvl8pPr>
            <a:lvl9pPr marL="2089953" indent="0">
              <a:buNone/>
              <a:defRPr sz="900" b="1"/>
            </a:lvl9pPr>
          </a:lstStyle>
          <a:p>
            <a:pPr lvl="0"/>
            <a:r>
              <a:rPr lang="en-US"/>
              <a:t>Click to edit Master text styles</a:t>
            </a:r>
          </a:p>
        </p:txBody>
      </p:sp>
      <p:sp>
        <p:nvSpPr>
          <p:cNvPr id="6" name="Content Placeholder 5"/>
          <p:cNvSpPr>
            <a:spLocks noGrp="1"/>
          </p:cNvSpPr>
          <p:nvPr>
            <p:ph sz="quarter" idx="4"/>
          </p:nvPr>
        </p:nvSpPr>
        <p:spPr>
          <a:xfrm>
            <a:off x="2972494" y="1044141"/>
            <a:ext cx="2586455" cy="1896984"/>
          </a:xfrm>
          <a:prstGeom prst="rect">
            <a:avLst/>
          </a:prstGeom>
        </p:spPr>
        <p:txBody>
          <a:bodyPr/>
          <a:lstStyle>
            <a:lvl1pPr>
              <a:defRPr sz="1400"/>
            </a:lvl1pPr>
            <a:lvl2pPr>
              <a:defRPr sz="11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292100" y="3051175"/>
            <a:ext cx="1365250" cy="176213"/>
          </a:xfrm>
          <a:prstGeom prst="rect">
            <a:avLst/>
          </a:prstGeom>
        </p:spPr>
        <p:txBody>
          <a:bodyPr/>
          <a:lstStyle>
            <a:lvl1pPr defTabSz="522488" eaLnBrk="1" fontAlgn="auto" hangingPunct="1">
              <a:spcBef>
                <a:spcPts val="0"/>
              </a:spcBef>
              <a:spcAft>
                <a:spcPts val="0"/>
              </a:spcAft>
              <a:defRPr>
                <a:latin typeface="+mn-lt"/>
              </a:defRPr>
            </a:lvl1pPr>
          </a:lstStyle>
          <a:p>
            <a:pPr>
              <a:defRPr/>
            </a:pPr>
            <a:fld id="{B9534209-E3AB-4780-A3A2-0C2783BCC1F3}" type="datetimeFigureOut">
              <a:rPr lang="en-US"/>
              <a:pPr>
                <a:defRPr/>
              </a:pPr>
              <a:t>7/6/2020</a:t>
            </a:fld>
            <a:endParaRPr lang="en-US"/>
          </a:p>
        </p:txBody>
      </p:sp>
      <p:sp>
        <p:nvSpPr>
          <p:cNvPr id="8" name="Footer Placeholder 7"/>
          <p:cNvSpPr>
            <a:spLocks noGrp="1"/>
          </p:cNvSpPr>
          <p:nvPr>
            <p:ph type="ftr" sz="quarter" idx="11"/>
          </p:nvPr>
        </p:nvSpPr>
        <p:spPr>
          <a:xfrm>
            <a:off x="1998663" y="3051175"/>
            <a:ext cx="1854200" cy="176213"/>
          </a:xfrm>
          <a:prstGeom prst="rect">
            <a:avLst/>
          </a:prstGeom>
        </p:spPr>
        <p:txBody>
          <a:bodyPr/>
          <a:lstStyle>
            <a:lvl1pPr defTabSz="522488" eaLnBrk="1" fontAlgn="auto" hangingPunct="1">
              <a:spcBef>
                <a:spcPts val="0"/>
              </a:spcBef>
              <a:spcAft>
                <a:spcPts val="0"/>
              </a:spcAft>
              <a:defRPr>
                <a:latin typeface="+mn-lt"/>
              </a:defRPr>
            </a:lvl1pPr>
          </a:lstStyle>
          <a:p>
            <a:pPr>
              <a:defRPr/>
            </a:pPr>
            <a:endParaRPr lang="en-US"/>
          </a:p>
        </p:txBody>
      </p:sp>
      <p:sp>
        <p:nvSpPr>
          <p:cNvPr id="9" name="Slide Number Placeholder 8"/>
          <p:cNvSpPr>
            <a:spLocks noGrp="1"/>
          </p:cNvSpPr>
          <p:nvPr>
            <p:ph type="sldNum" sz="quarter" idx="12"/>
          </p:nvPr>
        </p:nvSpPr>
        <p:spPr>
          <a:xfrm>
            <a:off x="4194175" y="3051175"/>
            <a:ext cx="1365250" cy="176213"/>
          </a:xfrm>
          <a:prstGeom prst="rect">
            <a:avLst/>
          </a:prstGeom>
        </p:spPr>
        <p:txBody>
          <a:bodyPr/>
          <a:lstStyle>
            <a:lvl1pPr defTabSz="522488" eaLnBrk="1" fontAlgn="auto" hangingPunct="1">
              <a:spcBef>
                <a:spcPts val="0"/>
              </a:spcBef>
              <a:spcAft>
                <a:spcPts val="0"/>
              </a:spcAft>
              <a:defRPr>
                <a:latin typeface="+mn-lt"/>
              </a:defRPr>
            </a:lvl1pPr>
          </a:lstStyle>
          <a:p>
            <a:pPr>
              <a:defRPr/>
            </a:pPr>
            <a:fld id="{1665EC0F-80F8-4FC7-9764-1E997AB435B3}" type="slidenum">
              <a:rPr lang="en-US"/>
              <a:pPr>
                <a:defRPr/>
              </a:pPr>
              <a:t>‹#›</a:t>
            </a:fld>
            <a:endParaRPr lang="en-US"/>
          </a:p>
        </p:txBody>
      </p:sp>
    </p:spTree>
    <p:extLst>
      <p:ext uri="{BB962C8B-B14F-4D97-AF65-F5344CB8AC3E}">
        <p14:creationId xmlns:p14="http://schemas.microsoft.com/office/powerpoint/2010/main" val="1628856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92576" y="131852"/>
            <a:ext cx="5266373" cy="54874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292100" y="3051175"/>
            <a:ext cx="1365250" cy="176213"/>
          </a:xfrm>
          <a:prstGeom prst="rect">
            <a:avLst/>
          </a:prstGeom>
        </p:spPr>
        <p:txBody>
          <a:bodyPr/>
          <a:lstStyle>
            <a:lvl1pPr defTabSz="522488" eaLnBrk="1" fontAlgn="auto" hangingPunct="1">
              <a:spcBef>
                <a:spcPts val="0"/>
              </a:spcBef>
              <a:spcAft>
                <a:spcPts val="0"/>
              </a:spcAft>
              <a:defRPr>
                <a:latin typeface="+mn-lt"/>
              </a:defRPr>
            </a:lvl1pPr>
          </a:lstStyle>
          <a:p>
            <a:pPr>
              <a:defRPr/>
            </a:pPr>
            <a:fld id="{7C4BFE13-6496-44A6-BA52-F1314E0A406C}" type="datetimeFigureOut">
              <a:rPr lang="en-US"/>
              <a:pPr>
                <a:defRPr/>
              </a:pPr>
              <a:t>7/6/2020</a:t>
            </a:fld>
            <a:endParaRPr lang="en-US"/>
          </a:p>
        </p:txBody>
      </p:sp>
      <p:sp>
        <p:nvSpPr>
          <p:cNvPr id="4" name="Footer Placeholder 3"/>
          <p:cNvSpPr>
            <a:spLocks noGrp="1"/>
          </p:cNvSpPr>
          <p:nvPr>
            <p:ph type="ftr" sz="quarter" idx="11"/>
          </p:nvPr>
        </p:nvSpPr>
        <p:spPr>
          <a:xfrm>
            <a:off x="1998663" y="3051175"/>
            <a:ext cx="1854200" cy="176213"/>
          </a:xfrm>
          <a:prstGeom prst="rect">
            <a:avLst/>
          </a:prstGeom>
        </p:spPr>
        <p:txBody>
          <a:bodyPr/>
          <a:lstStyle>
            <a:lvl1pPr defTabSz="522488" eaLnBrk="1" fontAlgn="auto" hangingPunct="1">
              <a:spcBef>
                <a:spcPts val="0"/>
              </a:spcBef>
              <a:spcAft>
                <a:spcPts val="0"/>
              </a:spcAft>
              <a:defRPr>
                <a:latin typeface="+mn-lt"/>
              </a:defRPr>
            </a:lvl1pPr>
          </a:lstStyle>
          <a:p>
            <a:pPr>
              <a:defRPr/>
            </a:pPr>
            <a:endParaRPr lang="en-US"/>
          </a:p>
        </p:txBody>
      </p:sp>
      <p:sp>
        <p:nvSpPr>
          <p:cNvPr id="5" name="Slide Number Placeholder 4"/>
          <p:cNvSpPr>
            <a:spLocks noGrp="1"/>
          </p:cNvSpPr>
          <p:nvPr>
            <p:ph type="sldNum" sz="quarter" idx="12"/>
          </p:nvPr>
        </p:nvSpPr>
        <p:spPr>
          <a:xfrm>
            <a:off x="4194175" y="3051175"/>
            <a:ext cx="1365250" cy="176213"/>
          </a:xfrm>
          <a:prstGeom prst="rect">
            <a:avLst/>
          </a:prstGeom>
        </p:spPr>
        <p:txBody>
          <a:bodyPr/>
          <a:lstStyle>
            <a:lvl1pPr defTabSz="522488" eaLnBrk="1" fontAlgn="auto" hangingPunct="1">
              <a:spcBef>
                <a:spcPts val="0"/>
              </a:spcBef>
              <a:spcAft>
                <a:spcPts val="0"/>
              </a:spcAft>
              <a:defRPr>
                <a:latin typeface="+mn-lt"/>
              </a:defRPr>
            </a:lvl1pPr>
          </a:lstStyle>
          <a:p>
            <a:pPr>
              <a:defRPr/>
            </a:pPr>
            <a:fld id="{94DDA2EA-88B9-4B76-A26E-D7165B735F20}" type="slidenum">
              <a:rPr lang="en-US"/>
              <a:pPr>
                <a:defRPr/>
              </a:pPr>
              <a:t>‹#›</a:t>
            </a:fld>
            <a:endParaRPr lang="en-US"/>
          </a:p>
        </p:txBody>
      </p:sp>
    </p:spTree>
    <p:extLst>
      <p:ext uri="{BB962C8B-B14F-4D97-AF65-F5344CB8AC3E}">
        <p14:creationId xmlns:p14="http://schemas.microsoft.com/office/powerpoint/2010/main" val="2434041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92100" y="3051175"/>
            <a:ext cx="1365250" cy="176213"/>
          </a:xfrm>
          <a:prstGeom prst="rect">
            <a:avLst/>
          </a:prstGeom>
        </p:spPr>
        <p:txBody>
          <a:bodyPr/>
          <a:lstStyle>
            <a:lvl1pPr defTabSz="522488" eaLnBrk="1" fontAlgn="auto" hangingPunct="1">
              <a:spcBef>
                <a:spcPts val="0"/>
              </a:spcBef>
              <a:spcAft>
                <a:spcPts val="0"/>
              </a:spcAft>
              <a:defRPr>
                <a:latin typeface="+mn-lt"/>
              </a:defRPr>
            </a:lvl1pPr>
          </a:lstStyle>
          <a:p>
            <a:pPr>
              <a:defRPr/>
            </a:pPr>
            <a:fld id="{B229EA9A-7558-4D84-BE33-2EA98E6C4299}" type="datetimeFigureOut">
              <a:rPr lang="en-US"/>
              <a:pPr>
                <a:defRPr/>
              </a:pPr>
              <a:t>7/6/2020</a:t>
            </a:fld>
            <a:endParaRPr lang="en-US"/>
          </a:p>
        </p:txBody>
      </p:sp>
      <p:sp>
        <p:nvSpPr>
          <p:cNvPr id="3" name="Footer Placeholder 2"/>
          <p:cNvSpPr>
            <a:spLocks noGrp="1"/>
          </p:cNvSpPr>
          <p:nvPr>
            <p:ph type="ftr" sz="quarter" idx="11"/>
          </p:nvPr>
        </p:nvSpPr>
        <p:spPr>
          <a:xfrm>
            <a:off x="1998663" y="3051175"/>
            <a:ext cx="1854200" cy="176213"/>
          </a:xfrm>
          <a:prstGeom prst="rect">
            <a:avLst/>
          </a:prstGeom>
        </p:spPr>
        <p:txBody>
          <a:bodyPr/>
          <a:lstStyle>
            <a:lvl1pPr defTabSz="522488" eaLnBrk="1" fontAlgn="auto" hangingPunct="1">
              <a:spcBef>
                <a:spcPts val="0"/>
              </a:spcBef>
              <a:spcAft>
                <a:spcPts val="0"/>
              </a:spcAft>
              <a:defRPr>
                <a:latin typeface="+mn-lt"/>
              </a:defRPr>
            </a:lvl1pPr>
          </a:lstStyle>
          <a:p>
            <a:pPr>
              <a:defRPr/>
            </a:pPr>
            <a:endParaRPr lang="en-US"/>
          </a:p>
        </p:txBody>
      </p:sp>
      <p:sp>
        <p:nvSpPr>
          <p:cNvPr id="4" name="Slide Number Placeholder 3"/>
          <p:cNvSpPr>
            <a:spLocks noGrp="1"/>
          </p:cNvSpPr>
          <p:nvPr>
            <p:ph type="sldNum" sz="quarter" idx="12"/>
          </p:nvPr>
        </p:nvSpPr>
        <p:spPr>
          <a:xfrm>
            <a:off x="4194175" y="3051175"/>
            <a:ext cx="1365250" cy="176213"/>
          </a:xfrm>
          <a:prstGeom prst="rect">
            <a:avLst/>
          </a:prstGeom>
        </p:spPr>
        <p:txBody>
          <a:bodyPr/>
          <a:lstStyle>
            <a:lvl1pPr defTabSz="522488" eaLnBrk="1" fontAlgn="auto" hangingPunct="1">
              <a:spcBef>
                <a:spcPts val="0"/>
              </a:spcBef>
              <a:spcAft>
                <a:spcPts val="0"/>
              </a:spcAft>
              <a:defRPr>
                <a:latin typeface="+mn-lt"/>
              </a:defRPr>
            </a:lvl1pPr>
          </a:lstStyle>
          <a:p>
            <a:pPr>
              <a:defRPr/>
            </a:pPr>
            <a:fld id="{373793DF-6C57-4A71-A854-3D3211778B06}" type="slidenum">
              <a:rPr lang="en-US"/>
              <a:pPr>
                <a:defRPr/>
              </a:pPr>
              <a:t>‹#›</a:t>
            </a:fld>
            <a:endParaRPr lang="en-US"/>
          </a:p>
        </p:txBody>
      </p:sp>
    </p:spTree>
    <p:extLst>
      <p:ext uri="{BB962C8B-B14F-4D97-AF65-F5344CB8AC3E}">
        <p14:creationId xmlns:p14="http://schemas.microsoft.com/office/powerpoint/2010/main" val="1709436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2577" y="131089"/>
            <a:ext cx="1925111" cy="557892"/>
          </a:xfrm>
          <a:prstGeom prst="rect">
            <a:avLst/>
          </a:prstGeom>
        </p:spPr>
        <p:txBody>
          <a:bodyPr anchor="b"/>
          <a:lstStyle>
            <a:lvl1pPr algn="l">
              <a:defRPr sz="1100" b="1"/>
            </a:lvl1pPr>
          </a:lstStyle>
          <a:p>
            <a:r>
              <a:rPr lang="en-US"/>
              <a:t>Click to edit Master title style</a:t>
            </a:r>
          </a:p>
        </p:txBody>
      </p:sp>
      <p:sp>
        <p:nvSpPr>
          <p:cNvPr id="3" name="Content Placeholder 2"/>
          <p:cNvSpPr>
            <a:spLocks noGrp="1"/>
          </p:cNvSpPr>
          <p:nvPr>
            <p:ph idx="1"/>
          </p:nvPr>
        </p:nvSpPr>
        <p:spPr>
          <a:xfrm>
            <a:off x="2287784" y="131090"/>
            <a:ext cx="3271165" cy="2810036"/>
          </a:xfrm>
          <a:prstGeom prst="rect">
            <a:avLst/>
          </a:prstGeom>
        </p:spPr>
        <p:txBody>
          <a:bodyPr/>
          <a:lstStyle>
            <a:lvl1pPr>
              <a:defRPr sz="1800"/>
            </a:lvl1pPr>
            <a:lvl2pPr>
              <a:defRPr sz="1600"/>
            </a:lvl2pPr>
            <a:lvl3pPr>
              <a:defRPr sz="14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92577" y="688981"/>
            <a:ext cx="1925111" cy="2252145"/>
          </a:xfrm>
          <a:prstGeom prst="rect">
            <a:avLst/>
          </a:prstGeom>
        </p:spPr>
        <p:txBody>
          <a:bodyPr/>
          <a:lstStyle>
            <a:lvl1pPr marL="0" indent="0">
              <a:buNone/>
              <a:defRPr sz="800"/>
            </a:lvl1pPr>
            <a:lvl2pPr marL="261244" indent="0">
              <a:buNone/>
              <a:defRPr sz="700"/>
            </a:lvl2pPr>
            <a:lvl3pPr marL="522488" indent="0">
              <a:buNone/>
              <a:defRPr sz="600"/>
            </a:lvl3pPr>
            <a:lvl4pPr marL="783732" indent="0">
              <a:buNone/>
              <a:defRPr sz="500"/>
            </a:lvl4pPr>
            <a:lvl5pPr marL="1044976" indent="0">
              <a:buNone/>
              <a:defRPr sz="500"/>
            </a:lvl5pPr>
            <a:lvl6pPr marL="1306220" indent="0">
              <a:buNone/>
              <a:defRPr sz="500"/>
            </a:lvl6pPr>
            <a:lvl7pPr marL="1567464" indent="0">
              <a:buNone/>
              <a:defRPr sz="500"/>
            </a:lvl7pPr>
            <a:lvl8pPr marL="1828709" indent="0">
              <a:buNone/>
              <a:defRPr sz="500"/>
            </a:lvl8pPr>
            <a:lvl9pPr marL="2089953" indent="0">
              <a:buNone/>
              <a:defRPr sz="500"/>
            </a:lvl9pPr>
          </a:lstStyle>
          <a:p>
            <a:pPr lvl="0"/>
            <a:r>
              <a:rPr lang="en-US"/>
              <a:t>Click to edit Master text styles</a:t>
            </a:r>
          </a:p>
        </p:txBody>
      </p:sp>
      <p:sp>
        <p:nvSpPr>
          <p:cNvPr id="5" name="Date Placeholder 4"/>
          <p:cNvSpPr>
            <a:spLocks noGrp="1"/>
          </p:cNvSpPr>
          <p:nvPr>
            <p:ph type="dt" sz="half" idx="10"/>
          </p:nvPr>
        </p:nvSpPr>
        <p:spPr>
          <a:xfrm>
            <a:off x="292100" y="3051175"/>
            <a:ext cx="1365250" cy="176213"/>
          </a:xfrm>
          <a:prstGeom prst="rect">
            <a:avLst/>
          </a:prstGeom>
        </p:spPr>
        <p:txBody>
          <a:bodyPr/>
          <a:lstStyle>
            <a:lvl1pPr defTabSz="522488" eaLnBrk="1" fontAlgn="auto" hangingPunct="1">
              <a:spcBef>
                <a:spcPts val="0"/>
              </a:spcBef>
              <a:spcAft>
                <a:spcPts val="0"/>
              </a:spcAft>
              <a:defRPr>
                <a:latin typeface="+mn-lt"/>
              </a:defRPr>
            </a:lvl1pPr>
          </a:lstStyle>
          <a:p>
            <a:pPr>
              <a:defRPr/>
            </a:pPr>
            <a:fld id="{4BF48112-519E-4DB0-9EDA-B342CE3D282F}" type="datetimeFigureOut">
              <a:rPr lang="en-US"/>
              <a:pPr>
                <a:defRPr/>
              </a:pPr>
              <a:t>7/6/2020</a:t>
            </a:fld>
            <a:endParaRPr lang="en-US"/>
          </a:p>
        </p:txBody>
      </p:sp>
      <p:sp>
        <p:nvSpPr>
          <p:cNvPr id="6" name="Footer Placeholder 5"/>
          <p:cNvSpPr>
            <a:spLocks noGrp="1"/>
          </p:cNvSpPr>
          <p:nvPr>
            <p:ph type="ftr" sz="quarter" idx="11"/>
          </p:nvPr>
        </p:nvSpPr>
        <p:spPr>
          <a:xfrm>
            <a:off x="1998663" y="3051175"/>
            <a:ext cx="1854200" cy="176213"/>
          </a:xfrm>
          <a:prstGeom prst="rect">
            <a:avLst/>
          </a:prstGeom>
        </p:spPr>
        <p:txBody>
          <a:bodyPr/>
          <a:lstStyle>
            <a:lvl1pPr defTabSz="522488" eaLnBrk="1" fontAlgn="auto" hangingPunct="1">
              <a:spcBef>
                <a:spcPts val="0"/>
              </a:spcBef>
              <a:spcAft>
                <a:spcPts val="0"/>
              </a:spcAft>
              <a:defRPr>
                <a:latin typeface="+mn-lt"/>
              </a:defRPr>
            </a:lvl1pPr>
          </a:lstStyle>
          <a:p>
            <a:pPr>
              <a:defRPr/>
            </a:pPr>
            <a:endParaRPr lang="en-US"/>
          </a:p>
        </p:txBody>
      </p:sp>
      <p:sp>
        <p:nvSpPr>
          <p:cNvPr id="7" name="Slide Number Placeholder 6"/>
          <p:cNvSpPr>
            <a:spLocks noGrp="1"/>
          </p:cNvSpPr>
          <p:nvPr>
            <p:ph type="sldNum" sz="quarter" idx="12"/>
          </p:nvPr>
        </p:nvSpPr>
        <p:spPr>
          <a:xfrm>
            <a:off x="4194175" y="3051175"/>
            <a:ext cx="1365250" cy="176213"/>
          </a:xfrm>
          <a:prstGeom prst="rect">
            <a:avLst/>
          </a:prstGeom>
        </p:spPr>
        <p:txBody>
          <a:bodyPr/>
          <a:lstStyle>
            <a:lvl1pPr defTabSz="522488" eaLnBrk="1" fontAlgn="auto" hangingPunct="1">
              <a:spcBef>
                <a:spcPts val="0"/>
              </a:spcBef>
              <a:spcAft>
                <a:spcPts val="0"/>
              </a:spcAft>
              <a:defRPr>
                <a:latin typeface="+mn-lt"/>
              </a:defRPr>
            </a:lvl1pPr>
          </a:lstStyle>
          <a:p>
            <a:pPr>
              <a:defRPr/>
            </a:pPr>
            <a:fld id="{7CC96CA4-5340-4E07-8276-3D2AE3866163}" type="slidenum">
              <a:rPr lang="en-US"/>
              <a:pPr>
                <a:defRPr/>
              </a:pPr>
              <a:t>‹#›</a:t>
            </a:fld>
            <a:endParaRPr lang="en-US"/>
          </a:p>
        </p:txBody>
      </p:sp>
    </p:spTree>
    <p:extLst>
      <p:ext uri="{BB962C8B-B14F-4D97-AF65-F5344CB8AC3E}">
        <p14:creationId xmlns:p14="http://schemas.microsoft.com/office/powerpoint/2010/main" val="238195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940" y="2304732"/>
            <a:ext cx="3510915" cy="272087"/>
          </a:xfrm>
          <a:prstGeom prst="rect">
            <a:avLst/>
          </a:prstGeom>
        </p:spPr>
        <p:txBody>
          <a:bodyPr anchor="b"/>
          <a:lstStyle>
            <a:lvl1pPr algn="l">
              <a:defRPr sz="1100" b="1"/>
            </a:lvl1pPr>
          </a:lstStyle>
          <a:p>
            <a:r>
              <a:rPr lang="en-US"/>
              <a:t>Click to edit Master title style</a:t>
            </a:r>
          </a:p>
        </p:txBody>
      </p:sp>
      <p:sp>
        <p:nvSpPr>
          <p:cNvPr id="3" name="Picture Placeholder 2"/>
          <p:cNvSpPr>
            <a:spLocks noGrp="1"/>
          </p:cNvSpPr>
          <p:nvPr>
            <p:ph type="pic" idx="1"/>
          </p:nvPr>
        </p:nvSpPr>
        <p:spPr>
          <a:xfrm>
            <a:off x="1146940" y="294189"/>
            <a:ext cx="3510915" cy="1975485"/>
          </a:xfrm>
          <a:prstGeom prst="rect">
            <a:avLst/>
          </a:prstGeom>
        </p:spPr>
        <p:txBody>
          <a:bodyPr/>
          <a:lstStyle>
            <a:lvl1pPr marL="0" indent="0">
              <a:buNone/>
              <a:defRPr sz="1800"/>
            </a:lvl1pPr>
            <a:lvl2pPr marL="261244" indent="0">
              <a:buNone/>
              <a:defRPr sz="1600"/>
            </a:lvl2pPr>
            <a:lvl3pPr marL="522488" indent="0">
              <a:buNone/>
              <a:defRPr sz="1400"/>
            </a:lvl3pPr>
            <a:lvl4pPr marL="783732" indent="0">
              <a:buNone/>
              <a:defRPr sz="1100"/>
            </a:lvl4pPr>
            <a:lvl5pPr marL="1044976" indent="0">
              <a:buNone/>
              <a:defRPr sz="1100"/>
            </a:lvl5pPr>
            <a:lvl6pPr marL="1306220" indent="0">
              <a:buNone/>
              <a:defRPr sz="1100"/>
            </a:lvl6pPr>
            <a:lvl7pPr marL="1567464" indent="0">
              <a:buNone/>
              <a:defRPr sz="1100"/>
            </a:lvl7pPr>
            <a:lvl8pPr marL="1828709" indent="0">
              <a:buNone/>
              <a:defRPr sz="1100"/>
            </a:lvl8pPr>
            <a:lvl9pPr marL="2089953" indent="0">
              <a:buNone/>
              <a:defRPr sz="1100"/>
            </a:lvl9pPr>
          </a:lstStyle>
          <a:p>
            <a:pPr lvl="0"/>
            <a:endParaRPr lang="en-US" noProof="0"/>
          </a:p>
        </p:txBody>
      </p:sp>
      <p:sp>
        <p:nvSpPr>
          <p:cNvPr id="4" name="Text Placeholder 3"/>
          <p:cNvSpPr>
            <a:spLocks noGrp="1"/>
          </p:cNvSpPr>
          <p:nvPr>
            <p:ph type="body" sz="half" idx="2"/>
          </p:nvPr>
        </p:nvSpPr>
        <p:spPr>
          <a:xfrm>
            <a:off x="1146940" y="2576819"/>
            <a:ext cx="3510915" cy="386408"/>
          </a:xfrm>
          <a:prstGeom prst="rect">
            <a:avLst/>
          </a:prstGeom>
        </p:spPr>
        <p:txBody>
          <a:bodyPr/>
          <a:lstStyle>
            <a:lvl1pPr marL="0" indent="0">
              <a:buNone/>
              <a:defRPr sz="800"/>
            </a:lvl1pPr>
            <a:lvl2pPr marL="261244" indent="0">
              <a:buNone/>
              <a:defRPr sz="700"/>
            </a:lvl2pPr>
            <a:lvl3pPr marL="522488" indent="0">
              <a:buNone/>
              <a:defRPr sz="600"/>
            </a:lvl3pPr>
            <a:lvl4pPr marL="783732" indent="0">
              <a:buNone/>
              <a:defRPr sz="500"/>
            </a:lvl4pPr>
            <a:lvl5pPr marL="1044976" indent="0">
              <a:buNone/>
              <a:defRPr sz="500"/>
            </a:lvl5pPr>
            <a:lvl6pPr marL="1306220" indent="0">
              <a:buNone/>
              <a:defRPr sz="500"/>
            </a:lvl6pPr>
            <a:lvl7pPr marL="1567464" indent="0">
              <a:buNone/>
              <a:defRPr sz="500"/>
            </a:lvl7pPr>
            <a:lvl8pPr marL="1828709" indent="0">
              <a:buNone/>
              <a:defRPr sz="500"/>
            </a:lvl8pPr>
            <a:lvl9pPr marL="2089953" indent="0">
              <a:buNone/>
              <a:defRPr sz="500"/>
            </a:lvl9pPr>
          </a:lstStyle>
          <a:p>
            <a:pPr lvl="0"/>
            <a:r>
              <a:rPr lang="en-US"/>
              <a:t>Click to edit Master text styles</a:t>
            </a:r>
          </a:p>
        </p:txBody>
      </p:sp>
      <p:sp>
        <p:nvSpPr>
          <p:cNvPr id="5" name="Date Placeholder 4"/>
          <p:cNvSpPr>
            <a:spLocks noGrp="1"/>
          </p:cNvSpPr>
          <p:nvPr>
            <p:ph type="dt" sz="half" idx="10"/>
          </p:nvPr>
        </p:nvSpPr>
        <p:spPr>
          <a:xfrm>
            <a:off x="292100" y="3051175"/>
            <a:ext cx="1365250" cy="176213"/>
          </a:xfrm>
          <a:prstGeom prst="rect">
            <a:avLst/>
          </a:prstGeom>
        </p:spPr>
        <p:txBody>
          <a:bodyPr/>
          <a:lstStyle>
            <a:lvl1pPr defTabSz="522488" eaLnBrk="1" fontAlgn="auto" hangingPunct="1">
              <a:spcBef>
                <a:spcPts val="0"/>
              </a:spcBef>
              <a:spcAft>
                <a:spcPts val="0"/>
              </a:spcAft>
              <a:defRPr>
                <a:latin typeface="+mn-lt"/>
              </a:defRPr>
            </a:lvl1pPr>
          </a:lstStyle>
          <a:p>
            <a:pPr>
              <a:defRPr/>
            </a:pPr>
            <a:fld id="{B1DA5E64-7CA1-4B31-8E94-0E0423E31F20}" type="datetimeFigureOut">
              <a:rPr lang="en-US"/>
              <a:pPr>
                <a:defRPr/>
              </a:pPr>
              <a:t>7/6/2020</a:t>
            </a:fld>
            <a:endParaRPr lang="en-US"/>
          </a:p>
        </p:txBody>
      </p:sp>
      <p:sp>
        <p:nvSpPr>
          <p:cNvPr id="6" name="Footer Placeholder 5"/>
          <p:cNvSpPr>
            <a:spLocks noGrp="1"/>
          </p:cNvSpPr>
          <p:nvPr>
            <p:ph type="ftr" sz="quarter" idx="11"/>
          </p:nvPr>
        </p:nvSpPr>
        <p:spPr>
          <a:xfrm>
            <a:off x="1998663" y="3051175"/>
            <a:ext cx="1854200" cy="176213"/>
          </a:xfrm>
          <a:prstGeom prst="rect">
            <a:avLst/>
          </a:prstGeom>
        </p:spPr>
        <p:txBody>
          <a:bodyPr/>
          <a:lstStyle>
            <a:lvl1pPr defTabSz="522488" eaLnBrk="1" fontAlgn="auto" hangingPunct="1">
              <a:spcBef>
                <a:spcPts val="0"/>
              </a:spcBef>
              <a:spcAft>
                <a:spcPts val="0"/>
              </a:spcAft>
              <a:defRPr>
                <a:latin typeface="+mn-lt"/>
              </a:defRPr>
            </a:lvl1pPr>
          </a:lstStyle>
          <a:p>
            <a:pPr>
              <a:defRPr/>
            </a:pPr>
            <a:endParaRPr lang="en-US"/>
          </a:p>
        </p:txBody>
      </p:sp>
      <p:sp>
        <p:nvSpPr>
          <p:cNvPr id="7" name="Slide Number Placeholder 6"/>
          <p:cNvSpPr>
            <a:spLocks noGrp="1"/>
          </p:cNvSpPr>
          <p:nvPr>
            <p:ph type="sldNum" sz="quarter" idx="12"/>
          </p:nvPr>
        </p:nvSpPr>
        <p:spPr>
          <a:xfrm>
            <a:off x="4194175" y="3051175"/>
            <a:ext cx="1365250" cy="176213"/>
          </a:xfrm>
          <a:prstGeom prst="rect">
            <a:avLst/>
          </a:prstGeom>
        </p:spPr>
        <p:txBody>
          <a:bodyPr/>
          <a:lstStyle>
            <a:lvl1pPr defTabSz="522488" eaLnBrk="1" fontAlgn="auto" hangingPunct="1">
              <a:spcBef>
                <a:spcPts val="0"/>
              </a:spcBef>
              <a:spcAft>
                <a:spcPts val="0"/>
              </a:spcAft>
              <a:defRPr>
                <a:latin typeface="+mn-lt"/>
              </a:defRPr>
            </a:lvl1pPr>
          </a:lstStyle>
          <a:p>
            <a:pPr>
              <a:defRPr/>
            </a:pPr>
            <a:fld id="{21A1F151-7698-4B91-8F5D-9A3AB9E96DD9}" type="slidenum">
              <a:rPr lang="en-US"/>
              <a:pPr>
                <a:defRPr/>
              </a:pPr>
              <a:t>‹#›</a:t>
            </a:fld>
            <a:endParaRPr lang="en-US"/>
          </a:p>
        </p:txBody>
      </p:sp>
    </p:spTree>
    <p:extLst>
      <p:ext uri="{BB962C8B-B14F-4D97-AF65-F5344CB8AC3E}">
        <p14:creationId xmlns:p14="http://schemas.microsoft.com/office/powerpoint/2010/main" val="163635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l="-25000" r="-25000"/>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 id="2147484284" r:id="rId12"/>
  </p:sldLayoutIdLst>
  <p:txStyles>
    <p:titleStyle>
      <a:lvl1pPr algn="ctr" defTabSz="522288" rtl="0" eaLnBrk="0" fontAlgn="base" hangingPunct="0">
        <a:spcBef>
          <a:spcPct val="0"/>
        </a:spcBef>
        <a:spcAft>
          <a:spcPct val="0"/>
        </a:spcAft>
        <a:defRPr sz="2500" kern="1200">
          <a:solidFill>
            <a:schemeClr val="tx1"/>
          </a:solidFill>
          <a:latin typeface="+mj-lt"/>
          <a:ea typeface="+mj-ea"/>
          <a:cs typeface="+mj-cs"/>
        </a:defRPr>
      </a:lvl1pPr>
      <a:lvl2pPr algn="ctr" defTabSz="522288" rtl="0" eaLnBrk="0" fontAlgn="base" hangingPunct="0">
        <a:spcBef>
          <a:spcPct val="0"/>
        </a:spcBef>
        <a:spcAft>
          <a:spcPct val="0"/>
        </a:spcAft>
        <a:defRPr sz="2500">
          <a:solidFill>
            <a:schemeClr val="tx1"/>
          </a:solidFill>
          <a:latin typeface="Calibri" panose="020F0502020204030204" pitchFamily="34" charset="0"/>
        </a:defRPr>
      </a:lvl2pPr>
      <a:lvl3pPr algn="ctr" defTabSz="522288" rtl="0" eaLnBrk="0" fontAlgn="base" hangingPunct="0">
        <a:spcBef>
          <a:spcPct val="0"/>
        </a:spcBef>
        <a:spcAft>
          <a:spcPct val="0"/>
        </a:spcAft>
        <a:defRPr sz="2500">
          <a:solidFill>
            <a:schemeClr val="tx1"/>
          </a:solidFill>
          <a:latin typeface="Calibri" panose="020F0502020204030204" pitchFamily="34" charset="0"/>
        </a:defRPr>
      </a:lvl3pPr>
      <a:lvl4pPr algn="ctr" defTabSz="522288" rtl="0" eaLnBrk="0" fontAlgn="base" hangingPunct="0">
        <a:spcBef>
          <a:spcPct val="0"/>
        </a:spcBef>
        <a:spcAft>
          <a:spcPct val="0"/>
        </a:spcAft>
        <a:defRPr sz="2500">
          <a:solidFill>
            <a:schemeClr val="tx1"/>
          </a:solidFill>
          <a:latin typeface="Calibri" panose="020F0502020204030204" pitchFamily="34" charset="0"/>
        </a:defRPr>
      </a:lvl4pPr>
      <a:lvl5pPr algn="ctr" defTabSz="522288" rtl="0" eaLnBrk="0" fontAlgn="base" hangingPunct="0">
        <a:spcBef>
          <a:spcPct val="0"/>
        </a:spcBef>
        <a:spcAft>
          <a:spcPct val="0"/>
        </a:spcAft>
        <a:defRPr sz="2500">
          <a:solidFill>
            <a:schemeClr val="tx1"/>
          </a:solidFill>
          <a:latin typeface="Calibri" panose="020F0502020204030204" pitchFamily="34" charset="0"/>
        </a:defRPr>
      </a:lvl5pPr>
      <a:lvl6pPr marL="457200" algn="ctr" defTabSz="522288" rtl="0" fontAlgn="base">
        <a:spcBef>
          <a:spcPct val="0"/>
        </a:spcBef>
        <a:spcAft>
          <a:spcPct val="0"/>
        </a:spcAft>
        <a:defRPr sz="2500">
          <a:solidFill>
            <a:schemeClr val="tx1"/>
          </a:solidFill>
          <a:latin typeface="Calibri" panose="020F0502020204030204" pitchFamily="34" charset="0"/>
        </a:defRPr>
      </a:lvl6pPr>
      <a:lvl7pPr marL="914400" algn="ctr" defTabSz="522288" rtl="0" fontAlgn="base">
        <a:spcBef>
          <a:spcPct val="0"/>
        </a:spcBef>
        <a:spcAft>
          <a:spcPct val="0"/>
        </a:spcAft>
        <a:defRPr sz="2500">
          <a:solidFill>
            <a:schemeClr val="tx1"/>
          </a:solidFill>
          <a:latin typeface="Calibri" panose="020F0502020204030204" pitchFamily="34" charset="0"/>
        </a:defRPr>
      </a:lvl7pPr>
      <a:lvl8pPr marL="1371600" algn="ctr" defTabSz="522288" rtl="0" fontAlgn="base">
        <a:spcBef>
          <a:spcPct val="0"/>
        </a:spcBef>
        <a:spcAft>
          <a:spcPct val="0"/>
        </a:spcAft>
        <a:defRPr sz="2500">
          <a:solidFill>
            <a:schemeClr val="tx1"/>
          </a:solidFill>
          <a:latin typeface="Calibri" panose="020F0502020204030204" pitchFamily="34" charset="0"/>
        </a:defRPr>
      </a:lvl8pPr>
      <a:lvl9pPr marL="1828800" algn="ctr" defTabSz="522288" rtl="0" fontAlgn="base">
        <a:spcBef>
          <a:spcPct val="0"/>
        </a:spcBef>
        <a:spcAft>
          <a:spcPct val="0"/>
        </a:spcAft>
        <a:defRPr sz="2500">
          <a:solidFill>
            <a:schemeClr val="tx1"/>
          </a:solidFill>
          <a:latin typeface="Calibri" panose="020F0502020204030204" pitchFamily="34" charset="0"/>
        </a:defRPr>
      </a:lvl9pPr>
    </p:titleStyle>
    <p:bodyStyle>
      <a:lvl1pPr marL="195263" indent="-195263" algn="l" defTabSz="522288"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1pPr>
      <a:lvl2pPr marL="423863" indent="-161925" algn="l" defTabSz="522288"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2pPr>
      <a:lvl3pPr marL="652463" indent="-130175" algn="l" defTabSz="522288" rtl="0" eaLnBrk="0" fontAlgn="base" hangingPunct="0">
        <a:spcBef>
          <a:spcPct val="20000"/>
        </a:spcBef>
        <a:spcAft>
          <a:spcPct val="0"/>
        </a:spcAft>
        <a:buFont typeface="Arial" panose="020B0604020202020204" pitchFamily="34" charset="0"/>
        <a:buChar char="•"/>
        <a:defRPr sz="1400" kern="1200">
          <a:solidFill>
            <a:schemeClr val="tx1"/>
          </a:solidFill>
          <a:latin typeface="+mn-lt"/>
          <a:ea typeface="+mn-ea"/>
          <a:cs typeface="+mn-cs"/>
        </a:defRPr>
      </a:lvl3pPr>
      <a:lvl4pPr marL="912813" indent="-130175" algn="l" defTabSz="522288" rtl="0" eaLnBrk="0" fontAlgn="base" hangingPunct="0">
        <a:spcBef>
          <a:spcPct val="20000"/>
        </a:spcBef>
        <a:spcAft>
          <a:spcPct val="0"/>
        </a:spcAft>
        <a:buFont typeface="Arial" panose="020B0604020202020204" pitchFamily="34" charset="0"/>
        <a:buChar char="–"/>
        <a:defRPr sz="1100" kern="1200">
          <a:solidFill>
            <a:schemeClr val="tx1"/>
          </a:solidFill>
          <a:latin typeface="+mn-lt"/>
          <a:ea typeface="+mn-ea"/>
          <a:cs typeface="+mn-cs"/>
        </a:defRPr>
      </a:lvl4pPr>
      <a:lvl5pPr marL="1174750" indent="-130175" algn="l" defTabSz="522288" rtl="0" eaLnBrk="0" fontAlgn="base" hangingPunct="0">
        <a:spcBef>
          <a:spcPct val="20000"/>
        </a:spcBef>
        <a:spcAft>
          <a:spcPct val="0"/>
        </a:spcAft>
        <a:buFont typeface="Arial" panose="020B0604020202020204" pitchFamily="34" charset="0"/>
        <a:buChar char="»"/>
        <a:defRPr sz="1100" kern="1200">
          <a:solidFill>
            <a:schemeClr val="tx1"/>
          </a:solidFill>
          <a:latin typeface="+mn-lt"/>
          <a:ea typeface="+mn-ea"/>
          <a:cs typeface="+mn-cs"/>
        </a:defRPr>
      </a:lvl5pPr>
      <a:lvl6pPr marL="1436842" indent="-130622" algn="l" defTabSz="522488" rtl="0" eaLnBrk="1" latinLnBrk="0" hangingPunct="1">
        <a:spcBef>
          <a:spcPct val="20000"/>
        </a:spcBef>
        <a:buFont typeface="Arial" pitchFamily="34" charset="0"/>
        <a:buChar char="•"/>
        <a:defRPr sz="1100" kern="1200">
          <a:solidFill>
            <a:schemeClr val="tx1"/>
          </a:solidFill>
          <a:latin typeface="+mn-lt"/>
          <a:ea typeface="+mn-ea"/>
          <a:cs typeface="+mn-cs"/>
        </a:defRPr>
      </a:lvl6pPr>
      <a:lvl7pPr marL="1698087" indent="-130622" algn="l" defTabSz="522488" rtl="0" eaLnBrk="1" latinLnBrk="0" hangingPunct="1">
        <a:spcBef>
          <a:spcPct val="20000"/>
        </a:spcBef>
        <a:buFont typeface="Arial" pitchFamily="34" charset="0"/>
        <a:buChar char="•"/>
        <a:defRPr sz="1100" kern="1200">
          <a:solidFill>
            <a:schemeClr val="tx1"/>
          </a:solidFill>
          <a:latin typeface="+mn-lt"/>
          <a:ea typeface="+mn-ea"/>
          <a:cs typeface="+mn-cs"/>
        </a:defRPr>
      </a:lvl7pPr>
      <a:lvl8pPr marL="1959331" indent="-130622" algn="l" defTabSz="522488" rtl="0" eaLnBrk="1" latinLnBrk="0" hangingPunct="1">
        <a:spcBef>
          <a:spcPct val="20000"/>
        </a:spcBef>
        <a:buFont typeface="Arial" pitchFamily="34" charset="0"/>
        <a:buChar char="•"/>
        <a:defRPr sz="1100" kern="1200">
          <a:solidFill>
            <a:schemeClr val="tx1"/>
          </a:solidFill>
          <a:latin typeface="+mn-lt"/>
          <a:ea typeface="+mn-ea"/>
          <a:cs typeface="+mn-cs"/>
        </a:defRPr>
      </a:lvl8pPr>
      <a:lvl9pPr marL="2220575" indent="-130622" algn="l" defTabSz="522488" rtl="0" eaLnBrk="1" latinLnBrk="0" hangingPunct="1">
        <a:spcBef>
          <a:spcPct val="20000"/>
        </a:spcBef>
        <a:buFont typeface="Arial" pitchFamily="34" charset="0"/>
        <a:buChar char="•"/>
        <a:defRPr sz="1100" kern="1200">
          <a:solidFill>
            <a:schemeClr val="tx1"/>
          </a:solidFill>
          <a:latin typeface="+mn-lt"/>
          <a:ea typeface="+mn-ea"/>
          <a:cs typeface="+mn-cs"/>
        </a:defRPr>
      </a:lvl9pPr>
    </p:bodyStyle>
    <p:otherStyle>
      <a:defPPr>
        <a:defRPr lang="en-US"/>
      </a:defPPr>
      <a:lvl1pPr marL="0" algn="l" defTabSz="522488" rtl="0" eaLnBrk="1" latinLnBrk="0" hangingPunct="1">
        <a:defRPr sz="1000" kern="1200">
          <a:solidFill>
            <a:schemeClr val="tx1"/>
          </a:solidFill>
          <a:latin typeface="+mn-lt"/>
          <a:ea typeface="+mn-ea"/>
          <a:cs typeface="+mn-cs"/>
        </a:defRPr>
      </a:lvl1pPr>
      <a:lvl2pPr marL="261244" algn="l" defTabSz="522488" rtl="0" eaLnBrk="1" latinLnBrk="0" hangingPunct="1">
        <a:defRPr sz="1000" kern="1200">
          <a:solidFill>
            <a:schemeClr val="tx1"/>
          </a:solidFill>
          <a:latin typeface="+mn-lt"/>
          <a:ea typeface="+mn-ea"/>
          <a:cs typeface="+mn-cs"/>
        </a:defRPr>
      </a:lvl2pPr>
      <a:lvl3pPr marL="522488" algn="l" defTabSz="522488" rtl="0" eaLnBrk="1" latinLnBrk="0" hangingPunct="1">
        <a:defRPr sz="1000" kern="1200">
          <a:solidFill>
            <a:schemeClr val="tx1"/>
          </a:solidFill>
          <a:latin typeface="+mn-lt"/>
          <a:ea typeface="+mn-ea"/>
          <a:cs typeface="+mn-cs"/>
        </a:defRPr>
      </a:lvl3pPr>
      <a:lvl4pPr marL="783732" algn="l" defTabSz="522488" rtl="0" eaLnBrk="1" latinLnBrk="0" hangingPunct="1">
        <a:defRPr sz="1000" kern="1200">
          <a:solidFill>
            <a:schemeClr val="tx1"/>
          </a:solidFill>
          <a:latin typeface="+mn-lt"/>
          <a:ea typeface="+mn-ea"/>
          <a:cs typeface="+mn-cs"/>
        </a:defRPr>
      </a:lvl4pPr>
      <a:lvl5pPr marL="1044976" algn="l" defTabSz="522488" rtl="0" eaLnBrk="1" latinLnBrk="0" hangingPunct="1">
        <a:defRPr sz="1000" kern="1200">
          <a:solidFill>
            <a:schemeClr val="tx1"/>
          </a:solidFill>
          <a:latin typeface="+mn-lt"/>
          <a:ea typeface="+mn-ea"/>
          <a:cs typeface="+mn-cs"/>
        </a:defRPr>
      </a:lvl5pPr>
      <a:lvl6pPr marL="1306220" algn="l" defTabSz="522488" rtl="0" eaLnBrk="1" latinLnBrk="0" hangingPunct="1">
        <a:defRPr sz="1000" kern="1200">
          <a:solidFill>
            <a:schemeClr val="tx1"/>
          </a:solidFill>
          <a:latin typeface="+mn-lt"/>
          <a:ea typeface="+mn-ea"/>
          <a:cs typeface="+mn-cs"/>
        </a:defRPr>
      </a:lvl6pPr>
      <a:lvl7pPr marL="1567464" algn="l" defTabSz="522488" rtl="0" eaLnBrk="1" latinLnBrk="0" hangingPunct="1">
        <a:defRPr sz="1000" kern="1200">
          <a:solidFill>
            <a:schemeClr val="tx1"/>
          </a:solidFill>
          <a:latin typeface="+mn-lt"/>
          <a:ea typeface="+mn-ea"/>
          <a:cs typeface="+mn-cs"/>
        </a:defRPr>
      </a:lvl7pPr>
      <a:lvl8pPr marL="1828709" algn="l" defTabSz="522488" rtl="0" eaLnBrk="1" latinLnBrk="0" hangingPunct="1">
        <a:defRPr sz="1000" kern="1200">
          <a:solidFill>
            <a:schemeClr val="tx1"/>
          </a:solidFill>
          <a:latin typeface="+mn-lt"/>
          <a:ea typeface="+mn-ea"/>
          <a:cs typeface="+mn-cs"/>
        </a:defRPr>
      </a:lvl8pPr>
      <a:lvl9pPr marL="2089953" algn="l" defTabSz="522488" rtl="0" eaLnBrk="1" latinLnBrk="0" hangingPunct="1">
        <a:defRPr sz="1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emf"/><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emf"/><Relationship Id="rId4" Type="http://schemas.openxmlformats.org/officeDocument/2006/relationships/image" Target="../media/image28.emf"/></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3.em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4.emf"/><Relationship Id="rId4" Type="http://schemas.openxmlformats.org/officeDocument/2006/relationships/image" Target="../media/image13.emf"/></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6.emf"/><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Box 26"/>
          <p:cNvSpPr txBox="1">
            <a:spLocks noChangeArrowheads="1"/>
          </p:cNvSpPr>
          <p:nvPr/>
        </p:nvSpPr>
        <p:spPr bwMode="auto">
          <a:xfrm>
            <a:off x="2289174" y="1336731"/>
            <a:ext cx="24772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defRPr/>
            </a:pPr>
            <a:r>
              <a:rPr lang="en-US" sz="1800" dirty="0">
                <a:solidFill>
                  <a:srgbClr val="FF0000"/>
                </a:solidFill>
                <a:latin typeface="Nexa Bold" panose="02000000000000000000" pitchFamily="50" charset="0"/>
                <a:cs typeface="Arial" panose="020B0604020202020204" pitchFamily="34" charset="0"/>
              </a:rPr>
              <a:t>VERDANT GLOBAL</a:t>
            </a:r>
          </a:p>
        </p:txBody>
      </p:sp>
      <p:sp>
        <p:nvSpPr>
          <p:cNvPr id="15363" name="TextBox 27"/>
          <p:cNvSpPr txBox="1">
            <a:spLocks noChangeArrowheads="1"/>
          </p:cNvSpPr>
          <p:nvPr/>
        </p:nvSpPr>
        <p:spPr bwMode="auto">
          <a:xfrm>
            <a:off x="2309100" y="1717731"/>
            <a:ext cx="17684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defTabSz="522288" eaLnBrk="0" fontAlgn="base" hangingPunct="0">
              <a:spcBef>
                <a:spcPct val="0"/>
              </a:spcBef>
              <a:spcAft>
                <a:spcPct val="0"/>
              </a:spcAft>
              <a:defRPr sz="1000">
                <a:solidFill>
                  <a:schemeClr val="tx1"/>
                </a:solidFill>
                <a:latin typeface="Calibri" panose="020F0502020204030204" pitchFamily="34" charset="0"/>
              </a:defRPr>
            </a:lvl6pPr>
            <a:lvl7pPr marL="2971800" indent="-228600" defTabSz="522288" eaLnBrk="0" fontAlgn="base" hangingPunct="0">
              <a:spcBef>
                <a:spcPct val="0"/>
              </a:spcBef>
              <a:spcAft>
                <a:spcPct val="0"/>
              </a:spcAft>
              <a:defRPr sz="1000">
                <a:solidFill>
                  <a:schemeClr val="tx1"/>
                </a:solidFill>
                <a:latin typeface="Calibri" panose="020F0502020204030204" pitchFamily="34" charset="0"/>
              </a:defRPr>
            </a:lvl7pPr>
            <a:lvl8pPr marL="3429000" indent="-228600" defTabSz="522288" eaLnBrk="0" fontAlgn="base" hangingPunct="0">
              <a:spcBef>
                <a:spcPct val="0"/>
              </a:spcBef>
              <a:spcAft>
                <a:spcPct val="0"/>
              </a:spcAft>
              <a:defRPr sz="1000">
                <a:solidFill>
                  <a:schemeClr val="tx1"/>
                </a:solidFill>
                <a:latin typeface="Calibri" panose="020F0502020204030204" pitchFamily="34" charset="0"/>
              </a:defRPr>
            </a:lvl8pPr>
            <a:lvl9pPr marL="3886200" indent="-228600" defTabSz="522288" eaLnBrk="0" fontAlgn="base" hangingPunct="0">
              <a:spcBef>
                <a:spcPct val="0"/>
              </a:spcBef>
              <a:spcAft>
                <a:spcPct val="0"/>
              </a:spcAft>
              <a:defRPr sz="1000">
                <a:solidFill>
                  <a:schemeClr val="tx1"/>
                </a:solidFill>
                <a:latin typeface="Calibri" panose="020F0502020204030204" pitchFamily="34" charset="0"/>
              </a:defRPr>
            </a:lvl9pPr>
          </a:lstStyle>
          <a:p>
            <a:pPr eaLnBrk="1" hangingPunct="1"/>
            <a:r>
              <a:rPr lang="en-US" sz="900" dirty="0">
                <a:solidFill>
                  <a:schemeClr val="tx2"/>
                </a:solidFill>
                <a:latin typeface="Nexa Light" panose="02000000000000000000" pitchFamily="50" charset="0"/>
                <a:ea typeface="Open Sans" panose="020B0606030504020204" pitchFamily="34" charset="0"/>
                <a:cs typeface="Arial" panose="020B0604020202020204" pitchFamily="34" charset="0"/>
              </a:rPr>
              <a:t>www.verdantglobal.org</a:t>
            </a:r>
          </a:p>
        </p:txBody>
      </p:sp>
      <p:cxnSp>
        <p:nvCxnSpPr>
          <p:cNvPr id="31" name="Straight Connector 30"/>
          <p:cNvCxnSpPr/>
          <p:nvPr/>
        </p:nvCxnSpPr>
        <p:spPr>
          <a:xfrm>
            <a:off x="2282825" y="1300163"/>
            <a:ext cx="0" cy="528637"/>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6393" name="TextBox 31"/>
          <p:cNvSpPr txBox="1">
            <a:spLocks noChangeArrowheads="1"/>
          </p:cNvSpPr>
          <p:nvPr/>
        </p:nvSpPr>
        <p:spPr bwMode="auto">
          <a:xfrm>
            <a:off x="2289175" y="1182958"/>
            <a:ext cx="18319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defRPr/>
            </a:pPr>
            <a:r>
              <a:rPr lang="en-US" sz="1200" dirty="0">
                <a:solidFill>
                  <a:schemeClr val="tx1">
                    <a:lumMod val="75000"/>
                    <a:lumOff val="25000"/>
                  </a:schemeClr>
                </a:solidFill>
                <a:latin typeface="Nexa Light" panose="02000000000000000000" pitchFamily="50" charset="0"/>
                <a:cs typeface="Arial" panose="020B0604020202020204" pitchFamily="34" charset="0"/>
              </a:rPr>
              <a:t>We are</a:t>
            </a:r>
          </a:p>
        </p:txBody>
      </p:sp>
      <p:sp>
        <p:nvSpPr>
          <p:cNvPr id="8" name="TextBox 26"/>
          <p:cNvSpPr txBox="1">
            <a:spLocks noChangeArrowheads="1"/>
          </p:cNvSpPr>
          <p:nvPr/>
        </p:nvSpPr>
        <p:spPr bwMode="auto">
          <a:xfrm>
            <a:off x="2313260" y="1568396"/>
            <a:ext cx="2542514"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defRPr/>
            </a:pPr>
            <a:r>
              <a:rPr lang="en-US" sz="1200" dirty="0">
                <a:solidFill>
                  <a:schemeClr val="tx2"/>
                </a:solidFill>
                <a:latin typeface="Nexa Bold" panose="02000000000000000000" pitchFamily="50" charset="0"/>
                <a:cs typeface="Arial" panose="020B0604020202020204" pitchFamily="34" charset="0"/>
              </a:rPr>
              <a:t>BUSINESS SOLUTIONS LTD</a:t>
            </a:r>
            <a:r>
              <a:rPr lang="en-US" sz="1200" dirty="0">
                <a:solidFill>
                  <a:schemeClr val="tx2"/>
                </a:solidFill>
                <a:latin typeface="Nexa Light" panose="02000000000000000000" pitchFamily="50" charset="0"/>
                <a:cs typeface="Arial" panose="020B0604020202020204" pitchFamily="34" charset="0"/>
              </a:rPr>
              <a:t>.</a:t>
            </a:r>
          </a:p>
        </p:txBody>
      </p:sp>
      <p:pic>
        <p:nvPicPr>
          <p:cNvPr id="3" name="Picture 2">
            <a:extLst>
              <a:ext uri="{FF2B5EF4-FFF2-40B4-BE49-F238E27FC236}">
                <a16:creationId xmlns:a16="http://schemas.microsoft.com/office/drawing/2014/main" id="{7EBD2D78-B95A-460E-831B-3512C1B16A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8338" y="1150884"/>
            <a:ext cx="851638" cy="851638"/>
          </a:xfrm>
          <a:prstGeom prst="rect">
            <a:avLst/>
          </a:prstGeom>
        </p:spPr>
      </p:pic>
      <p:pic>
        <p:nvPicPr>
          <p:cNvPr id="14" name="Picture 13">
            <a:extLst>
              <a:ext uri="{FF2B5EF4-FFF2-40B4-BE49-F238E27FC236}">
                <a16:creationId xmlns:a16="http://schemas.microsoft.com/office/drawing/2014/main" id="{EB957D47-0B4D-444F-AB2F-6D5334ADCD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329492"/>
            <a:ext cx="1206263" cy="962983"/>
          </a:xfrm>
          <a:prstGeom prst="rect">
            <a:avLst/>
          </a:prstGeom>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2000"/>
                                        <p:tgtEl>
                                          <p:spTgt spid="31"/>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6393"/>
                                        </p:tgtEl>
                                        <p:attrNameLst>
                                          <p:attrName>style.visibility</p:attrName>
                                        </p:attrNameLst>
                                      </p:cBhvr>
                                      <p:to>
                                        <p:strVal val="visible"/>
                                      </p:to>
                                    </p:set>
                                    <p:animEffect transition="in" filter="fade">
                                      <p:cBhvr>
                                        <p:cTn id="10" dur="1500"/>
                                        <p:tgtEl>
                                          <p:spTgt spid="16393"/>
                                        </p:tgtEl>
                                      </p:cBhvr>
                                    </p:animEffect>
                                    <p:anim calcmode="lin" valueType="num">
                                      <p:cBhvr>
                                        <p:cTn id="11" dur="1500" fill="hold"/>
                                        <p:tgtEl>
                                          <p:spTgt spid="16393"/>
                                        </p:tgtEl>
                                        <p:attrNameLst>
                                          <p:attrName>ppt_x</p:attrName>
                                        </p:attrNameLst>
                                      </p:cBhvr>
                                      <p:tavLst>
                                        <p:tav tm="0">
                                          <p:val>
                                            <p:strVal val="#ppt_x"/>
                                          </p:val>
                                        </p:tav>
                                        <p:tav tm="100000">
                                          <p:val>
                                            <p:strVal val="#ppt_x"/>
                                          </p:val>
                                        </p:tav>
                                      </p:tavLst>
                                    </p:anim>
                                    <p:anim calcmode="lin" valueType="num">
                                      <p:cBhvr>
                                        <p:cTn id="12" dur="1500" fill="hold"/>
                                        <p:tgtEl>
                                          <p:spTgt spid="16393"/>
                                        </p:tgtEl>
                                        <p:attrNameLst>
                                          <p:attrName>ppt_y</p:attrName>
                                        </p:attrNameLst>
                                      </p:cBhvr>
                                      <p:tavLst>
                                        <p:tav tm="0">
                                          <p:val>
                                            <p:strVal val="#ppt_y+.1"/>
                                          </p:val>
                                        </p:tav>
                                        <p:tav tm="100000">
                                          <p:val>
                                            <p:strVal val="#ppt_y"/>
                                          </p:val>
                                        </p:tav>
                                      </p:tavLst>
                                    </p:anim>
                                  </p:childTnLst>
                                </p:cTn>
                              </p:par>
                              <p:par>
                                <p:cTn id="13" presetID="47" presetClass="entr" presetSubtype="0" fill="hold" grpId="0" nodeType="withEffect">
                                  <p:stCondLst>
                                    <p:cond delay="0"/>
                                  </p:stCondLst>
                                  <p:childTnLst>
                                    <p:set>
                                      <p:cBhvr>
                                        <p:cTn id="14" dur="1" fill="hold">
                                          <p:stCondLst>
                                            <p:cond delay="0"/>
                                          </p:stCondLst>
                                        </p:cTn>
                                        <p:tgtEl>
                                          <p:spTgt spid="16388"/>
                                        </p:tgtEl>
                                        <p:attrNameLst>
                                          <p:attrName>style.visibility</p:attrName>
                                        </p:attrNameLst>
                                      </p:cBhvr>
                                      <p:to>
                                        <p:strVal val="visible"/>
                                      </p:to>
                                    </p:set>
                                    <p:animEffect transition="in" filter="fade">
                                      <p:cBhvr>
                                        <p:cTn id="15" dur="1500"/>
                                        <p:tgtEl>
                                          <p:spTgt spid="16388"/>
                                        </p:tgtEl>
                                      </p:cBhvr>
                                    </p:animEffect>
                                    <p:anim calcmode="lin" valueType="num">
                                      <p:cBhvr>
                                        <p:cTn id="16" dur="1500" fill="hold"/>
                                        <p:tgtEl>
                                          <p:spTgt spid="16388"/>
                                        </p:tgtEl>
                                        <p:attrNameLst>
                                          <p:attrName>ppt_x</p:attrName>
                                        </p:attrNameLst>
                                      </p:cBhvr>
                                      <p:tavLst>
                                        <p:tav tm="0">
                                          <p:val>
                                            <p:strVal val="#ppt_x"/>
                                          </p:val>
                                        </p:tav>
                                        <p:tav tm="100000">
                                          <p:val>
                                            <p:strVal val="#ppt_x"/>
                                          </p:val>
                                        </p:tav>
                                      </p:tavLst>
                                    </p:anim>
                                    <p:anim calcmode="lin" valueType="num">
                                      <p:cBhvr>
                                        <p:cTn id="17" dur="1500" fill="hold"/>
                                        <p:tgtEl>
                                          <p:spTgt spid="16388"/>
                                        </p:tgtEl>
                                        <p:attrNameLst>
                                          <p:attrName>ppt_y</p:attrName>
                                        </p:attrNameLst>
                                      </p:cBhvr>
                                      <p:tavLst>
                                        <p:tav tm="0">
                                          <p:val>
                                            <p:strVal val="#ppt_y-.1"/>
                                          </p:val>
                                        </p:tav>
                                        <p:tav tm="100000">
                                          <p:val>
                                            <p:strVal val="#ppt_y"/>
                                          </p:val>
                                        </p:tav>
                                      </p:tavLst>
                                    </p:anim>
                                  </p:childTnLst>
                                </p:cTn>
                              </p:par>
                            </p:childTnLst>
                          </p:cTn>
                        </p:par>
                        <p:par>
                          <p:cTn id="18" fill="hold" nodeType="afterGroup">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childTnLst>
                                </p:cTn>
                              </p:par>
                            </p:childTnLst>
                          </p:cTn>
                        </p:par>
                        <p:par>
                          <p:cTn id="22" fill="hold" nodeType="afterGroup">
                            <p:stCondLst>
                              <p:cond delay="3000"/>
                            </p:stCondLst>
                            <p:childTnLst>
                              <p:par>
                                <p:cTn id="23" presetID="10" presetClass="entr" presetSubtype="0" fill="hold" grpId="0" nodeType="afterEffect">
                                  <p:stCondLst>
                                    <p:cond delay="0"/>
                                  </p:stCondLst>
                                  <p:childTnLst>
                                    <p:set>
                                      <p:cBhvr>
                                        <p:cTn id="24" dur="1" fill="hold">
                                          <p:stCondLst>
                                            <p:cond delay="0"/>
                                          </p:stCondLst>
                                        </p:cTn>
                                        <p:tgtEl>
                                          <p:spTgt spid="15363"/>
                                        </p:tgtEl>
                                        <p:attrNameLst>
                                          <p:attrName>style.visibility</p:attrName>
                                        </p:attrNameLst>
                                      </p:cBhvr>
                                      <p:to>
                                        <p:strVal val="visible"/>
                                      </p:to>
                                    </p:set>
                                    <p:animEffect transition="in" filter="fade">
                                      <p:cBhvr>
                                        <p:cTn id="25" dur="500"/>
                                        <p:tgtEl>
                                          <p:spTgt spid="15363"/>
                                        </p:tgtEl>
                                      </p:cBhvr>
                                    </p:animEffect>
                                  </p:childTnLst>
                                </p:cTn>
                              </p:par>
                              <p:par>
                                <p:cTn id="26" presetID="26" presetClass="entr" presetSubtype="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80">
                                          <p:stCondLst>
                                            <p:cond delay="0"/>
                                          </p:stCondLst>
                                        </p:cTn>
                                        <p:tgtEl>
                                          <p:spTgt spid="3"/>
                                        </p:tgtEl>
                                      </p:cBhvr>
                                    </p:animEffect>
                                    <p:anim calcmode="lin" valueType="num">
                                      <p:cBhvr>
                                        <p:cTn id="29"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4" dur="26">
                                          <p:stCondLst>
                                            <p:cond delay="650"/>
                                          </p:stCondLst>
                                        </p:cTn>
                                        <p:tgtEl>
                                          <p:spTgt spid="3"/>
                                        </p:tgtEl>
                                      </p:cBhvr>
                                      <p:to x="100000" y="60000"/>
                                    </p:animScale>
                                    <p:animScale>
                                      <p:cBhvr>
                                        <p:cTn id="35" dur="166" decel="50000">
                                          <p:stCondLst>
                                            <p:cond delay="676"/>
                                          </p:stCondLst>
                                        </p:cTn>
                                        <p:tgtEl>
                                          <p:spTgt spid="3"/>
                                        </p:tgtEl>
                                      </p:cBhvr>
                                      <p:to x="100000" y="100000"/>
                                    </p:animScale>
                                    <p:animScale>
                                      <p:cBhvr>
                                        <p:cTn id="36" dur="26">
                                          <p:stCondLst>
                                            <p:cond delay="1312"/>
                                          </p:stCondLst>
                                        </p:cTn>
                                        <p:tgtEl>
                                          <p:spTgt spid="3"/>
                                        </p:tgtEl>
                                      </p:cBhvr>
                                      <p:to x="100000" y="80000"/>
                                    </p:animScale>
                                    <p:animScale>
                                      <p:cBhvr>
                                        <p:cTn id="37" dur="166" decel="50000">
                                          <p:stCondLst>
                                            <p:cond delay="1338"/>
                                          </p:stCondLst>
                                        </p:cTn>
                                        <p:tgtEl>
                                          <p:spTgt spid="3"/>
                                        </p:tgtEl>
                                      </p:cBhvr>
                                      <p:to x="100000" y="100000"/>
                                    </p:animScale>
                                    <p:animScale>
                                      <p:cBhvr>
                                        <p:cTn id="38" dur="26">
                                          <p:stCondLst>
                                            <p:cond delay="1642"/>
                                          </p:stCondLst>
                                        </p:cTn>
                                        <p:tgtEl>
                                          <p:spTgt spid="3"/>
                                        </p:tgtEl>
                                      </p:cBhvr>
                                      <p:to x="100000" y="90000"/>
                                    </p:animScale>
                                    <p:animScale>
                                      <p:cBhvr>
                                        <p:cTn id="39" dur="166" decel="50000">
                                          <p:stCondLst>
                                            <p:cond delay="1668"/>
                                          </p:stCondLst>
                                        </p:cTn>
                                        <p:tgtEl>
                                          <p:spTgt spid="3"/>
                                        </p:tgtEl>
                                      </p:cBhvr>
                                      <p:to x="100000" y="100000"/>
                                    </p:animScale>
                                    <p:animScale>
                                      <p:cBhvr>
                                        <p:cTn id="40" dur="26">
                                          <p:stCondLst>
                                            <p:cond delay="1808"/>
                                          </p:stCondLst>
                                        </p:cTn>
                                        <p:tgtEl>
                                          <p:spTgt spid="3"/>
                                        </p:tgtEl>
                                      </p:cBhvr>
                                      <p:to x="100000" y="95000"/>
                                    </p:animScale>
                                    <p:animScale>
                                      <p:cBhvr>
                                        <p:cTn id="41"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P spid="15363" grpId="0"/>
      <p:bldP spid="16393"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549ECD-5142-4477-A76A-826FE1D257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985" y="427159"/>
            <a:ext cx="2484439" cy="1490663"/>
          </a:xfrm>
          <a:prstGeom prst="rect">
            <a:avLst/>
          </a:prstGeom>
        </p:spPr>
      </p:pic>
      <p:sp>
        <p:nvSpPr>
          <p:cNvPr id="42" name="TextBox 41"/>
          <p:cNvSpPr txBox="1">
            <a:spLocks noChangeArrowheads="1"/>
          </p:cNvSpPr>
          <p:nvPr/>
        </p:nvSpPr>
        <p:spPr bwMode="auto">
          <a:xfrm>
            <a:off x="304800" y="166066"/>
            <a:ext cx="2695240"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defRPr/>
            </a:pPr>
            <a:r>
              <a:rPr lang="en-US" sz="1300" dirty="0">
                <a:solidFill>
                  <a:srgbClr val="002060"/>
                </a:solidFill>
                <a:latin typeface="Nexa Bold" panose="02000000000000000000" pitchFamily="50" charset="0"/>
                <a:cs typeface="Arial" panose="020B0604020202020204" pitchFamily="34" charset="0"/>
              </a:rPr>
              <a:t>OUR HR PRODUCT &amp; SERVICES</a:t>
            </a:r>
          </a:p>
        </p:txBody>
      </p:sp>
      <p:sp>
        <p:nvSpPr>
          <p:cNvPr id="2" name="Rectangle 1"/>
          <p:cNvSpPr/>
          <p:nvPr/>
        </p:nvSpPr>
        <p:spPr>
          <a:xfrm>
            <a:off x="406400" y="1919896"/>
            <a:ext cx="2484438" cy="3104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7653" name="TextBox 45"/>
          <p:cNvSpPr txBox="1">
            <a:spLocks noChangeArrowheads="1"/>
          </p:cNvSpPr>
          <p:nvPr/>
        </p:nvSpPr>
        <p:spPr bwMode="auto">
          <a:xfrm>
            <a:off x="406399" y="1934440"/>
            <a:ext cx="25172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defTabSz="522288" eaLnBrk="0" fontAlgn="base" hangingPunct="0">
              <a:spcBef>
                <a:spcPct val="0"/>
              </a:spcBef>
              <a:spcAft>
                <a:spcPct val="0"/>
              </a:spcAft>
              <a:defRPr sz="1000">
                <a:solidFill>
                  <a:schemeClr val="tx1"/>
                </a:solidFill>
                <a:latin typeface="Calibri" panose="020F0502020204030204" pitchFamily="34" charset="0"/>
              </a:defRPr>
            </a:lvl6pPr>
            <a:lvl7pPr marL="2971800" indent="-228600" defTabSz="522288" eaLnBrk="0" fontAlgn="base" hangingPunct="0">
              <a:spcBef>
                <a:spcPct val="0"/>
              </a:spcBef>
              <a:spcAft>
                <a:spcPct val="0"/>
              </a:spcAft>
              <a:defRPr sz="1000">
                <a:solidFill>
                  <a:schemeClr val="tx1"/>
                </a:solidFill>
                <a:latin typeface="Calibri" panose="020F0502020204030204" pitchFamily="34" charset="0"/>
              </a:defRPr>
            </a:lvl7pPr>
            <a:lvl8pPr marL="3429000" indent="-228600" defTabSz="522288" eaLnBrk="0" fontAlgn="base" hangingPunct="0">
              <a:spcBef>
                <a:spcPct val="0"/>
              </a:spcBef>
              <a:spcAft>
                <a:spcPct val="0"/>
              </a:spcAft>
              <a:defRPr sz="1000">
                <a:solidFill>
                  <a:schemeClr val="tx1"/>
                </a:solidFill>
                <a:latin typeface="Calibri" panose="020F0502020204030204" pitchFamily="34" charset="0"/>
              </a:defRPr>
            </a:lvl8pPr>
            <a:lvl9pPr marL="3886200" indent="-228600" defTabSz="522288" eaLnBrk="0" fontAlgn="base" hangingPunct="0">
              <a:spcBef>
                <a:spcPct val="0"/>
              </a:spcBef>
              <a:spcAft>
                <a:spcPct val="0"/>
              </a:spcAft>
              <a:defRPr sz="1000">
                <a:solidFill>
                  <a:schemeClr val="tx1"/>
                </a:solidFill>
                <a:latin typeface="Calibri" panose="020F0502020204030204" pitchFamily="34" charset="0"/>
              </a:defRPr>
            </a:lvl9pPr>
          </a:lstStyle>
          <a:p>
            <a:r>
              <a:rPr lang="en-US" sz="1200" b="1" dirty="0">
                <a:solidFill>
                  <a:schemeClr val="bg1"/>
                </a:solidFill>
                <a:latin typeface="Nexa Bold" panose="02000000000000000000" pitchFamily="50" charset="0"/>
                <a:cs typeface="Open Sans Light" panose="020B0306030504020204" pitchFamily="34" charset="0"/>
              </a:rPr>
              <a:t>PERFORMANCE MANAGEMENT</a:t>
            </a:r>
          </a:p>
        </p:txBody>
      </p:sp>
      <p:sp>
        <p:nvSpPr>
          <p:cNvPr id="47" name="TextBox 46"/>
          <p:cNvSpPr txBox="1">
            <a:spLocks noChangeArrowheads="1"/>
          </p:cNvSpPr>
          <p:nvPr/>
        </p:nvSpPr>
        <p:spPr bwMode="auto">
          <a:xfrm>
            <a:off x="477836" y="2326130"/>
            <a:ext cx="5188077"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defTabSz="522288" eaLnBrk="0" fontAlgn="base" hangingPunct="0">
              <a:spcBef>
                <a:spcPct val="0"/>
              </a:spcBef>
              <a:spcAft>
                <a:spcPct val="0"/>
              </a:spcAft>
              <a:defRPr sz="1000">
                <a:solidFill>
                  <a:schemeClr val="tx1"/>
                </a:solidFill>
                <a:latin typeface="Calibri" panose="020F0502020204030204" pitchFamily="34" charset="0"/>
              </a:defRPr>
            </a:lvl6pPr>
            <a:lvl7pPr marL="2971800" indent="-228600" defTabSz="522288" eaLnBrk="0" fontAlgn="base" hangingPunct="0">
              <a:spcBef>
                <a:spcPct val="0"/>
              </a:spcBef>
              <a:spcAft>
                <a:spcPct val="0"/>
              </a:spcAft>
              <a:defRPr sz="1000">
                <a:solidFill>
                  <a:schemeClr val="tx1"/>
                </a:solidFill>
                <a:latin typeface="Calibri" panose="020F0502020204030204" pitchFamily="34" charset="0"/>
              </a:defRPr>
            </a:lvl7pPr>
            <a:lvl8pPr marL="3429000" indent="-228600" defTabSz="522288" eaLnBrk="0" fontAlgn="base" hangingPunct="0">
              <a:spcBef>
                <a:spcPct val="0"/>
              </a:spcBef>
              <a:spcAft>
                <a:spcPct val="0"/>
              </a:spcAft>
              <a:defRPr sz="1000">
                <a:solidFill>
                  <a:schemeClr val="tx1"/>
                </a:solidFill>
                <a:latin typeface="Calibri" panose="020F0502020204030204" pitchFamily="34" charset="0"/>
              </a:defRPr>
            </a:lvl8pPr>
            <a:lvl9pPr marL="3886200" indent="-228600" defTabSz="522288" eaLnBrk="0" fontAlgn="base" hangingPunct="0">
              <a:spcBef>
                <a:spcPct val="0"/>
              </a:spcBef>
              <a:spcAft>
                <a:spcPct val="0"/>
              </a:spcAft>
              <a:defRPr sz="1000">
                <a:solidFill>
                  <a:schemeClr val="tx1"/>
                </a:solidFill>
                <a:latin typeface="Calibri" panose="020F0502020204030204" pitchFamily="34" charset="0"/>
              </a:defRPr>
            </a:lvl9pPr>
          </a:lstStyle>
          <a:p>
            <a:pPr>
              <a:defRPr/>
            </a:pPr>
            <a:r>
              <a:rPr lang="en-US" sz="850" dirty="0">
                <a:solidFill>
                  <a:schemeClr val="tx1">
                    <a:lumMod val="75000"/>
                    <a:lumOff val="25000"/>
                  </a:schemeClr>
                </a:solidFill>
                <a:latin typeface="Nexa Light" panose="02000000000000000000" pitchFamily="50" charset="0"/>
              </a:rPr>
              <a:t>process of ensuring that set of activities and outputs meets an organization’s goals in an effective and efficient manner. Performance Management can focus on the performance of an organization, a department, an employee, or the processes in place to manage particular tasks.</a:t>
            </a:r>
            <a:endParaRPr lang="en-US" sz="850" dirty="0">
              <a:solidFill>
                <a:schemeClr val="tx1">
                  <a:lumMod val="75000"/>
                  <a:lumOff val="25000"/>
                </a:schemeClr>
              </a:solidFill>
              <a:latin typeface="Nexa Light" panose="02000000000000000000" pitchFamily="50" charset="0"/>
              <a:ea typeface="Open Sans Light" panose="020B0306030504020204" pitchFamily="34" charset="0"/>
              <a:cs typeface="Open Sans Light" panose="020B0306030504020204" pitchFamily="34" charset="0"/>
            </a:endParaRPr>
          </a:p>
        </p:txBody>
      </p:sp>
      <p:sp>
        <p:nvSpPr>
          <p:cNvPr id="27655" name="TextBox 21"/>
          <p:cNvSpPr txBox="1">
            <a:spLocks noChangeArrowheads="1"/>
          </p:cNvSpPr>
          <p:nvPr/>
        </p:nvSpPr>
        <p:spPr bwMode="auto">
          <a:xfrm>
            <a:off x="277813" y="2260188"/>
            <a:ext cx="3365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defTabSz="522288" eaLnBrk="0" fontAlgn="base" hangingPunct="0">
              <a:spcBef>
                <a:spcPct val="0"/>
              </a:spcBef>
              <a:spcAft>
                <a:spcPct val="0"/>
              </a:spcAft>
              <a:defRPr sz="1000">
                <a:solidFill>
                  <a:schemeClr val="tx1"/>
                </a:solidFill>
                <a:latin typeface="Calibri" panose="020F0502020204030204" pitchFamily="34" charset="0"/>
              </a:defRPr>
            </a:lvl6pPr>
            <a:lvl7pPr marL="2971800" indent="-228600" defTabSz="522288" eaLnBrk="0" fontAlgn="base" hangingPunct="0">
              <a:spcBef>
                <a:spcPct val="0"/>
              </a:spcBef>
              <a:spcAft>
                <a:spcPct val="0"/>
              </a:spcAft>
              <a:defRPr sz="1000">
                <a:solidFill>
                  <a:schemeClr val="tx1"/>
                </a:solidFill>
                <a:latin typeface="Calibri" panose="020F0502020204030204" pitchFamily="34" charset="0"/>
              </a:defRPr>
            </a:lvl7pPr>
            <a:lvl8pPr marL="3429000" indent="-228600" defTabSz="522288" eaLnBrk="0" fontAlgn="base" hangingPunct="0">
              <a:spcBef>
                <a:spcPct val="0"/>
              </a:spcBef>
              <a:spcAft>
                <a:spcPct val="0"/>
              </a:spcAft>
              <a:defRPr sz="1000">
                <a:solidFill>
                  <a:schemeClr val="tx1"/>
                </a:solidFill>
                <a:latin typeface="Calibri" panose="020F0502020204030204" pitchFamily="34" charset="0"/>
              </a:defRPr>
            </a:lvl8pPr>
            <a:lvl9pPr marL="3886200" indent="-228600" defTabSz="522288" eaLnBrk="0" fontAlgn="base" hangingPunct="0">
              <a:spcBef>
                <a:spcPct val="0"/>
              </a:spcBef>
              <a:spcAft>
                <a:spcPct val="0"/>
              </a:spcAft>
              <a:defRPr sz="1000">
                <a:solidFill>
                  <a:schemeClr val="tx1"/>
                </a:solidFill>
                <a:latin typeface="Calibri" panose="020F0502020204030204" pitchFamily="34" charset="0"/>
              </a:defRPr>
            </a:lvl9pPr>
          </a:lstStyle>
          <a:p>
            <a:r>
              <a:rPr lang="en-US" sz="3200" dirty="0">
                <a:solidFill>
                  <a:srgbClr val="002060"/>
                </a:solidFill>
                <a:latin typeface="Nexa Bold" panose="02000000000000000000" pitchFamily="50" charset="0"/>
                <a:cs typeface="Open Sans Light" panose="020B0306030504020204" pitchFamily="34" charset="0"/>
              </a:rPr>
              <a:t>“</a:t>
            </a:r>
          </a:p>
        </p:txBody>
      </p:sp>
      <p:sp>
        <p:nvSpPr>
          <p:cNvPr id="45" name="Rectangle 44"/>
          <p:cNvSpPr/>
          <p:nvPr/>
        </p:nvSpPr>
        <p:spPr bwMode="auto">
          <a:xfrm>
            <a:off x="2989506" y="365203"/>
            <a:ext cx="374221" cy="33885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 name="Rectangle 73"/>
          <p:cNvSpPr/>
          <p:nvPr/>
        </p:nvSpPr>
        <p:spPr bwMode="auto">
          <a:xfrm>
            <a:off x="3005088" y="1836027"/>
            <a:ext cx="367493" cy="44761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 name="Rectangle 70"/>
          <p:cNvSpPr/>
          <p:nvPr/>
        </p:nvSpPr>
        <p:spPr bwMode="auto">
          <a:xfrm>
            <a:off x="3000040" y="799359"/>
            <a:ext cx="363689" cy="44392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 name="Rectangle 71"/>
          <p:cNvSpPr/>
          <p:nvPr/>
        </p:nvSpPr>
        <p:spPr bwMode="auto">
          <a:xfrm>
            <a:off x="3005088" y="1310480"/>
            <a:ext cx="358641" cy="4486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 name="TextBox 49">
            <a:extLst>
              <a:ext uri="{FF2B5EF4-FFF2-40B4-BE49-F238E27FC236}">
                <a16:creationId xmlns:a16="http://schemas.microsoft.com/office/drawing/2014/main" id="{B10E1054-F1EA-4E90-BBA3-06119017BB9B}"/>
              </a:ext>
            </a:extLst>
          </p:cNvPr>
          <p:cNvSpPr txBox="1">
            <a:spLocks noChangeArrowheads="1"/>
          </p:cNvSpPr>
          <p:nvPr/>
        </p:nvSpPr>
        <p:spPr bwMode="auto">
          <a:xfrm>
            <a:off x="777875" y="2850720"/>
            <a:ext cx="320583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defRPr/>
            </a:pPr>
            <a:r>
              <a:rPr lang="en-US" dirty="0">
                <a:solidFill>
                  <a:schemeClr val="tx2"/>
                </a:solidFill>
                <a:latin typeface="Nexa Bold" panose="02000000000000000000" pitchFamily="50" charset="0"/>
                <a:cs typeface="Arial" panose="020B0604020202020204" pitchFamily="34" charset="0"/>
              </a:rPr>
              <a:t>VERDANT GLOBAL BUSINESS SOLUTIONS LTD. </a:t>
            </a:r>
          </a:p>
        </p:txBody>
      </p:sp>
      <p:sp>
        <p:nvSpPr>
          <p:cNvPr id="51" name="TextBox 50">
            <a:extLst>
              <a:ext uri="{FF2B5EF4-FFF2-40B4-BE49-F238E27FC236}">
                <a16:creationId xmlns:a16="http://schemas.microsoft.com/office/drawing/2014/main" id="{5B32E3E0-E56B-4A9B-8FFE-0A0E33802BFA}"/>
              </a:ext>
            </a:extLst>
          </p:cNvPr>
          <p:cNvSpPr txBox="1">
            <a:spLocks noChangeArrowheads="1"/>
          </p:cNvSpPr>
          <p:nvPr/>
        </p:nvSpPr>
        <p:spPr bwMode="auto">
          <a:xfrm>
            <a:off x="777875" y="2982483"/>
            <a:ext cx="227647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defTabSz="522288" eaLnBrk="0" fontAlgn="base" hangingPunct="0">
              <a:spcBef>
                <a:spcPct val="0"/>
              </a:spcBef>
              <a:spcAft>
                <a:spcPct val="0"/>
              </a:spcAft>
              <a:defRPr sz="1000">
                <a:solidFill>
                  <a:schemeClr val="tx1"/>
                </a:solidFill>
                <a:latin typeface="Calibri" panose="020F0502020204030204" pitchFamily="34" charset="0"/>
              </a:defRPr>
            </a:lvl6pPr>
            <a:lvl7pPr marL="2971800" indent="-228600" defTabSz="522288" eaLnBrk="0" fontAlgn="base" hangingPunct="0">
              <a:spcBef>
                <a:spcPct val="0"/>
              </a:spcBef>
              <a:spcAft>
                <a:spcPct val="0"/>
              </a:spcAft>
              <a:defRPr sz="1000">
                <a:solidFill>
                  <a:schemeClr val="tx1"/>
                </a:solidFill>
                <a:latin typeface="Calibri" panose="020F0502020204030204" pitchFamily="34" charset="0"/>
              </a:defRPr>
            </a:lvl7pPr>
            <a:lvl8pPr marL="3429000" indent="-228600" defTabSz="522288" eaLnBrk="0" fontAlgn="base" hangingPunct="0">
              <a:spcBef>
                <a:spcPct val="0"/>
              </a:spcBef>
              <a:spcAft>
                <a:spcPct val="0"/>
              </a:spcAft>
              <a:defRPr sz="1000">
                <a:solidFill>
                  <a:schemeClr val="tx1"/>
                </a:solidFill>
                <a:latin typeface="Calibri" panose="020F0502020204030204" pitchFamily="34" charset="0"/>
              </a:defRPr>
            </a:lvl8pPr>
            <a:lvl9pPr marL="3886200" indent="-228600" defTabSz="522288" eaLnBrk="0" fontAlgn="base" hangingPunct="0">
              <a:spcBef>
                <a:spcPct val="0"/>
              </a:spcBef>
              <a:spcAft>
                <a:spcPct val="0"/>
              </a:spcAft>
              <a:defRPr sz="1000">
                <a:solidFill>
                  <a:schemeClr val="tx1"/>
                </a:solidFill>
                <a:latin typeface="Calibri" panose="020F0502020204030204" pitchFamily="34" charset="0"/>
              </a:defRPr>
            </a:lvl9pPr>
          </a:lstStyle>
          <a:p>
            <a:pPr eaLnBrk="1" hangingPunct="1">
              <a:defRPr/>
            </a:pPr>
            <a:r>
              <a:rPr lang="en-US" sz="800" dirty="0">
                <a:solidFill>
                  <a:schemeClr val="tx1">
                    <a:lumMod val="65000"/>
                    <a:lumOff val="35000"/>
                  </a:schemeClr>
                </a:solidFill>
                <a:latin typeface="Nexa Light" panose="02000000000000000000" pitchFamily="50" charset="0"/>
                <a:ea typeface="Open Sans" panose="020B0606030504020204" pitchFamily="34" charset="0"/>
                <a:cs typeface="Arial" panose="020B0604020202020204" pitchFamily="34" charset="0"/>
              </a:rPr>
              <a:t>www.verdantglobal.org</a:t>
            </a:r>
          </a:p>
        </p:txBody>
      </p:sp>
      <p:cxnSp>
        <p:nvCxnSpPr>
          <p:cNvPr id="60" name="Straight Connector 59">
            <a:extLst>
              <a:ext uri="{FF2B5EF4-FFF2-40B4-BE49-F238E27FC236}">
                <a16:creationId xmlns:a16="http://schemas.microsoft.com/office/drawing/2014/main" id="{A92D55D7-9019-41DE-9B04-F54A0A9F973A}"/>
              </a:ext>
            </a:extLst>
          </p:cNvPr>
          <p:cNvCxnSpPr/>
          <p:nvPr/>
        </p:nvCxnSpPr>
        <p:spPr>
          <a:xfrm>
            <a:off x="412750" y="2812620"/>
            <a:ext cx="5032375"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63" name="Picture 62">
            <a:extLst>
              <a:ext uri="{FF2B5EF4-FFF2-40B4-BE49-F238E27FC236}">
                <a16:creationId xmlns:a16="http://schemas.microsoft.com/office/drawing/2014/main" id="{5601865F-FDD1-41C2-AD03-FA3071FC7B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6341" y="2804311"/>
            <a:ext cx="443284" cy="443284"/>
          </a:xfrm>
          <a:prstGeom prst="rect">
            <a:avLst/>
          </a:prstGeom>
        </p:spPr>
      </p:pic>
      <p:grpSp>
        <p:nvGrpSpPr>
          <p:cNvPr id="67" name="Group 154">
            <a:extLst>
              <a:ext uri="{FF2B5EF4-FFF2-40B4-BE49-F238E27FC236}">
                <a16:creationId xmlns:a16="http://schemas.microsoft.com/office/drawing/2014/main" id="{E73BB5FF-7656-42BB-B292-A330A8958904}"/>
              </a:ext>
            </a:extLst>
          </p:cNvPr>
          <p:cNvGrpSpPr>
            <a:grpSpLocks/>
          </p:cNvGrpSpPr>
          <p:nvPr/>
        </p:nvGrpSpPr>
        <p:grpSpPr bwMode="auto">
          <a:xfrm>
            <a:off x="5015706" y="2906441"/>
            <a:ext cx="192088" cy="190500"/>
            <a:chOff x="5013993" y="2986227"/>
            <a:chExt cx="192079" cy="191109"/>
          </a:xfrm>
        </p:grpSpPr>
        <p:sp>
          <p:nvSpPr>
            <p:cNvPr id="68" name="Rectangle 67">
              <a:extLst>
                <a:ext uri="{FF2B5EF4-FFF2-40B4-BE49-F238E27FC236}">
                  <a16:creationId xmlns:a16="http://schemas.microsoft.com/office/drawing/2014/main" id="{5200614B-1E97-4FF5-AEEA-E85A5043ACC1}"/>
                </a:ext>
              </a:extLst>
            </p:cNvPr>
            <p:cNvSpPr/>
            <p:nvPr/>
          </p:nvSpPr>
          <p:spPr>
            <a:xfrm>
              <a:off x="5013993" y="2986227"/>
              <a:ext cx="192079" cy="19110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0000"/>
                </a:solidFill>
              </a:endParaRPr>
            </a:p>
          </p:txBody>
        </p:sp>
        <p:sp>
          <p:nvSpPr>
            <p:cNvPr id="70" name="Isosceles Triangle 69">
              <a:hlinkClick r:id="" action="ppaction://hlinkshowjump?jump=previousslide"/>
              <a:extLst>
                <a:ext uri="{FF2B5EF4-FFF2-40B4-BE49-F238E27FC236}">
                  <a16:creationId xmlns:a16="http://schemas.microsoft.com/office/drawing/2014/main" id="{4FAB60CA-3A85-40C9-82D5-F8BD340FA0E3}"/>
                </a:ext>
              </a:extLst>
            </p:cNvPr>
            <p:cNvSpPr/>
            <p:nvPr/>
          </p:nvSpPr>
          <p:spPr>
            <a:xfrm rot="16200000">
              <a:off x="5040778" y="3029402"/>
              <a:ext cx="124221" cy="107945"/>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3" name="Group 157">
            <a:extLst>
              <a:ext uri="{FF2B5EF4-FFF2-40B4-BE49-F238E27FC236}">
                <a16:creationId xmlns:a16="http://schemas.microsoft.com/office/drawing/2014/main" id="{7299DF00-4D2F-4ABC-B00F-3463A72C66B0}"/>
              </a:ext>
            </a:extLst>
          </p:cNvPr>
          <p:cNvGrpSpPr>
            <a:grpSpLocks/>
          </p:cNvGrpSpPr>
          <p:nvPr/>
        </p:nvGrpSpPr>
        <p:grpSpPr bwMode="auto">
          <a:xfrm>
            <a:off x="5258594" y="2906441"/>
            <a:ext cx="192087" cy="190500"/>
            <a:chOff x="5256675" y="2991830"/>
            <a:chExt cx="192079" cy="191109"/>
          </a:xfrm>
        </p:grpSpPr>
        <p:sp>
          <p:nvSpPr>
            <p:cNvPr id="75" name="Rectangle 74">
              <a:extLst>
                <a:ext uri="{FF2B5EF4-FFF2-40B4-BE49-F238E27FC236}">
                  <a16:creationId xmlns:a16="http://schemas.microsoft.com/office/drawing/2014/main" id="{59D9A0AB-CFDD-4587-A9E4-E3530D891808}"/>
                </a:ext>
              </a:extLst>
            </p:cNvPr>
            <p:cNvSpPr/>
            <p:nvPr/>
          </p:nvSpPr>
          <p:spPr>
            <a:xfrm>
              <a:off x="5256675" y="2991830"/>
              <a:ext cx="192079" cy="19110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 name="Isosceles Triangle 75">
              <a:hlinkClick r:id="" action="ppaction://hlinkshowjump?jump=nextslide"/>
              <a:extLst>
                <a:ext uri="{FF2B5EF4-FFF2-40B4-BE49-F238E27FC236}">
                  <a16:creationId xmlns:a16="http://schemas.microsoft.com/office/drawing/2014/main" id="{14E7AA61-48B9-4DC4-B944-55CA9E3764E0}"/>
                </a:ext>
              </a:extLst>
            </p:cNvPr>
            <p:cNvSpPr/>
            <p:nvPr/>
          </p:nvSpPr>
          <p:spPr>
            <a:xfrm rot="5400000" flipH="1">
              <a:off x="5296160" y="3028635"/>
              <a:ext cx="124221" cy="107946"/>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80" name="Rectangle 79">
            <a:extLst>
              <a:ext uri="{FF2B5EF4-FFF2-40B4-BE49-F238E27FC236}">
                <a16:creationId xmlns:a16="http://schemas.microsoft.com/office/drawing/2014/main" id="{67C25FE9-B872-440C-8035-3C6342A22186}"/>
              </a:ext>
            </a:extLst>
          </p:cNvPr>
          <p:cNvSpPr/>
          <p:nvPr/>
        </p:nvSpPr>
        <p:spPr bwMode="auto">
          <a:xfrm>
            <a:off x="3359201" y="362500"/>
            <a:ext cx="2085924" cy="34514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 name="Rectangle 80">
            <a:extLst>
              <a:ext uri="{FF2B5EF4-FFF2-40B4-BE49-F238E27FC236}">
                <a16:creationId xmlns:a16="http://schemas.microsoft.com/office/drawing/2014/main" id="{BAE82605-0291-48EA-AFC5-1D0C1904D0D9}"/>
              </a:ext>
            </a:extLst>
          </p:cNvPr>
          <p:cNvSpPr/>
          <p:nvPr/>
        </p:nvSpPr>
        <p:spPr bwMode="auto">
          <a:xfrm>
            <a:off x="3359201" y="1313559"/>
            <a:ext cx="2085924" cy="44864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3" name="Rectangle 82">
            <a:extLst>
              <a:ext uri="{FF2B5EF4-FFF2-40B4-BE49-F238E27FC236}">
                <a16:creationId xmlns:a16="http://schemas.microsoft.com/office/drawing/2014/main" id="{1E07CA5C-B3B1-4874-B552-BA33DE642A8E}"/>
              </a:ext>
            </a:extLst>
          </p:cNvPr>
          <p:cNvSpPr/>
          <p:nvPr/>
        </p:nvSpPr>
        <p:spPr bwMode="auto">
          <a:xfrm>
            <a:off x="3359201" y="794643"/>
            <a:ext cx="2085924" cy="4486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4" name="Rectangle 83">
            <a:extLst>
              <a:ext uri="{FF2B5EF4-FFF2-40B4-BE49-F238E27FC236}">
                <a16:creationId xmlns:a16="http://schemas.microsoft.com/office/drawing/2014/main" id="{F0911EF9-1776-4026-B380-04BE4E3485C4}"/>
              </a:ext>
            </a:extLst>
          </p:cNvPr>
          <p:cNvSpPr/>
          <p:nvPr/>
        </p:nvSpPr>
        <p:spPr bwMode="auto">
          <a:xfrm>
            <a:off x="3372581" y="1834998"/>
            <a:ext cx="2085924" cy="4486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TextBox 4">
            <a:extLst>
              <a:ext uri="{FF2B5EF4-FFF2-40B4-BE49-F238E27FC236}">
                <a16:creationId xmlns:a16="http://schemas.microsoft.com/office/drawing/2014/main" id="{EAE03D23-79CF-4864-99DC-34ABC4C2D0E9}"/>
              </a:ext>
            </a:extLst>
          </p:cNvPr>
          <p:cNvSpPr txBox="1"/>
          <p:nvPr/>
        </p:nvSpPr>
        <p:spPr>
          <a:xfrm>
            <a:off x="3338035" y="347363"/>
            <a:ext cx="2146123" cy="369332"/>
          </a:xfrm>
          <a:prstGeom prst="rect">
            <a:avLst/>
          </a:prstGeom>
          <a:noFill/>
        </p:spPr>
        <p:txBody>
          <a:bodyPr wrap="square" rtlCol="0">
            <a:spAutoFit/>
          </a:bodyPr>
          <a:lstStyle/>
          <a:p>
            <a:r>
              <a:rPr lang="en-US" sz="900" dirty="0">
                <a:solidFill>
                  <a:schemeClr val="bg1"/>
                </a:solidFill>
                <a:latin typeface="Nexa Bold" panose="02000000000000000000" pitchFamily="50" charset="0"/>
              </a:rPr>
              <a:t>PREPARE PERFORMANCE MANAGEMENT POLICY FOR STAFF.</a:t>
            </a:r>
          </a:p>
        </p:txBody>
      </p:sp>
      <p:sp>
        <p:nvSpPr>
          <p:cNvPr id="87" name="TextBox 86">
            <a:extLst>
              <a:ext uri="{FF2B5EF4-FFF2-40B4-BE49-F238E27FC236}">
                <a16:creationId xmlns:a16="http://schemas.microsoft.com/office/drawing/2014/main" id="{29783D90-C14F-41E6-81E9-44FC2905D38E}"/>
              </a:ext>
            </a:extLst>
          </p:cNvPr>
          <p:cNvSpPr txBox="1"/>
          <p:nvPr/>
        </p:nvSpPr>
        <p:spPr>
          <a:xfrm>
            <a:off x="3338035" y="808432"/>
            <a:ext cx="2034624" cy="438582"/>
          </a:xfrm>
          <a:prstGeom prst="rect">
            <a:avLst/>
          </a:prstGeom>
          <a:noFill/>
        </p:spPr>
        <p:txBody>
          <a:bodyPr wrap="square" rtlCol="0">
            <a:spAutoFit/>
          </a:bodyPr>
          <a:lstStyle/>
          <a:p>
            <a:r>
              <a:rPr lang="en-US" sz="750" dirty="0">
                <a:solidFill>
                  <a:schemeClr val="bg1"/>
                </a:solidFill>
                <a:latin typeface="Nexa Bold" panose="02000000000000000000" pitchFamily="50" charset="0"/>
              </a:rPr>
              <a:t>TRAIN CEOS, HR MANAGERS, </a:t>
            </a:r>
          </a:p>
          <a:p>
            <a:r>
              <a:rPr lang="en-US" sz="750" dirty="0">
                <a:solidFill>
                  <a:schemeClr val="bg1"/>
                </a:solidFill>
                <a:latin typeface="Nexa Bold" panose="02000000000000000000" pitchFamily="50" charset="0"/>
              </a:rPr>
              <a:t>SUPERVISORS, TEAM LEADERS IN PERFORMANCE MANAGEMENT.</a:t>
            </a:r>
          </a:p>
        </p:txBody>
      </p:sp>
      <p:sp>
        <p:nvSpPr>
          <p:cNvPr id="88" name="TextBox 87">
            <a:extLst>
              <a:ext uri="{FF2B5EF4-FFF2-40B4-BE49-F238E27FC236}">
                <a16:creationId xmlns:a16="http://schemas.microsoft.com/office/drawing/2014/main" id="{FE15686F-F6D3-4541-9365-BFB53DF67C4E}"/>
              </a:ext>
            </a:extLst>
          </p:cNvPr>
          <p:cNvSpPr txBox="1"/>
          <p:nvPr/>
        </p:nvSpPr>
        <p:spPr>
          <a:xfrm>
            <a:off x="3359201" y="1300370"/>
            <a:ext cx="2034623" cy="507831"/>
          </a:xfrm>
          <a:prstGeom prst="rect">
            <a:avLst/>
          </a:prstGeom>
          <a:noFill/>
        </p:spPr>
        <p:txBody>
          <a:bodyPr wrap="square" rtlCol="0">
            <a:spAutoFit/>
          </a:bodyPr>
          <a:lstStyle/>
          <a:p>
            <a:r>
              <a:rPr lang="en-US" sz="900" dirty="0">
                <a:solidFill>
                  <a:schemeClr val="bg1"/>
                </a:solidFill>
                <a:latin typeface="Nexa Bold" panose="02000000000000000000" pitchFamily="50" charset="0"/>
              </a:rPr>
              <a:t>TRAIN CEOS, HR MANAGERS, SUPERVISORS, TEAM LEADERS IN PERFORMANCE</a:t>
            </a:r>
          </a:p>
        </p:txBody>
      </p:sp>
      <p:sp>
        <p:nvSpPr>
          <p:cNvPr id="89" name="TextBox 88">
            <a:extLst>
              <a:ext uri="{FF2B5EF4-FFF2-40B4-BE49-F238E27FC236}">
                <a16:creationId xmlns:a16="http://schemas.microsoft.com/office/drawing/2014/main" id="{207CD323-F2DC-4B7B-9328-DE997EA03423}"/>
              </a:ext>
            </a:extLst>
          </p:cNvPr>
          <p:cNvSpPr txBox="1"/>
          <p:nvPr/>
        </p:nvSpPr>
        <p:spPr>
          <a:xfrm>
            <a:off x="3320015" y="1832116"/>
            <a:ext cx="2073810" cy="461665"/>
          </a:xfrm>
          <a:prstGeom prst="rect">
            <a:avLst/>
          </a:prstGeom>
          <a:noFill/>
        </p:spPr>
        <p:txBody>
          <a:bodyPr wrap="square" rtlCol="0">
            <a:spAutoFit/>
          </a:bodyPr>
          <a:lstStyle/>
          <a:p>
            <a:r>
              <a:rPr lang="en-US" sz="800" dirty="0">
                <a:solidFill>
                  <a:schemeClr val="bg1"/>
                </a:solidFill>
                <a:latin typeface="Nexa Bold" panose="02000000000000000000" pitchFamily="50" charset="0"/>
              </a:rPr>
              <a:t>TRAIN CEOS, HR MANAGERS, SUPERVISORS, TEAM LEADERS IN PERFORMANCE</a:t>
            </a:r>
          </a:p>
        </p:txBody>
      </p:sp>
      <p:sp>
        <p:nvSpPr>
          <p:cNvPr id="93" name="TextBox 92">
            <a:extLst>
              <a:ext uri="{FF2B5EF4-FFF2-40B4-BE49-F238E27FC236}">
                <a16:creationId xmlns:a16="http://schemas.microsoft.com/office/drawing/2014/main" id="{B4E9070B-3B84-43BA-A96B-213B6F6DF794}"/>
              </a:ext>
            </a:extLst>
          </p:cNvPr>
          <p:cNvSpPr txBox="1"/>
          <p:nvPr/>
        </p:nvSpPr>
        <p:spPr>
          <a:xfrm>
            <a:off x="3046718" y="388231"/>
            <a:ext cx="361611" cy="276999"/>
          </a:xfrm>
          <a:prstGeom prst="rect">
            <a:avLst/>
          </a:prstGeom>
          <a:noFill/>
        </p:spPr>
        <p:txBody>
          <a:bodyPr wrap="square" rtlCol="0">
            <a:spAutoFit/>
          </a:bodyPr>
          <a:lstStyle/>
          <a:p>
            <a:r>
              <a:rPr lang="en-US" sz="1200" dirty="0">
                <a:solidFill>
                  <a:schemeClr val="bg1"/>
                </a:solidFill>
                <a:latin typeface="Nexa Bold" panose="02000000000000000000" pitchFamily="50" charset="0"/>
              </a:rPr>
              <a:t>1</a:t>
            </a:r>
          </a:p>
        </p:txBody>
      </p:sp>
      <p:sp>
        <p:nvSpPr>
          <p:cNvPr id="94" name="TextBox 93">
            <a:extLst>
              <a:ext uri="{FF2B5EF4-FFF2-40B4-BE49-F238E27FC236}">
                <a16:creationId xmlns:a16="http://schemas.microsoft.com/office/drawing/2014/main" id="{9BF716A7-9ADE-4C7D-ADA9-CA59E59FBF0D}"/>
              </a:ext>
            </a:extLst>
          </p:cNvPr>
          <p:cNvSpPr txBox="1"/>
          <p:nvPr/>
        </p:nvSpPr>
        <p:spPr>
          <a:xfrm>
            <a:off x="3043350" y="910886"/>
            <a:ext cx="361611" cy="276999"/>
          </a:xfrm>
          <a:prstGeom prst="rect">
            <a:avLst/>
          </a:prstGeom>
          <a:noFill/>
        </p:spPr>
        <p:txBody>
          <a:bodyPr wrap="square" rtlCol="0">
            <a:spAutoFit/>
          </a:bodyPr>
          <a:lstStyle/>
          <a:p>
            <a:r>
              <a:rPr lang="en-US" sz="1200" dirty="0">
                <a:solidFill>
                  <a:schemeClr val="bg1"/>
                </a:solidFill>
                <a:latin typeface="Nexa Bold" panose="02000000000000000000" pitchFamily="50" charset="0"/>
              </a:rPr>
              <a:t>2</a:t>
            </a:r>
          </a:p>
        </p:txBody>
      </p:sp>
      <p:sp>
        <p:nvSpPr>
          <p:cNvPr id="95" name="TextBox 94">
            <a:extLst>
              <a:ext uri="{FF2B5EF4-FFF2-40B4-BE49-F238E27FC236}">
                <a16:creationId xmlns:a16="http://schemas.microsoft.com/office/drawing/2014/main" id="{3F304BD8-C78A-42A8-AE38-E19BF741D57C}"/>
              </a:ext>
            </a:extLst>
          </p:cNvPr>
          <p:cNvSpPr txBox="1"/>
          <p:nvPr/>
        </p:nvSpPr>
        <p:spPr>
          <a:xfrm>
            <a:off x="3050620" y="1392789"/>
            <a:ext cx="361611" cy="276999"/>
          </a:xfrm>
          <a:prstGeom prst="rect">
            <a:avLst/>
          </a:prstGeom>
          <a:noFill/>
        </p:spPr>
        <p:txBody>
          <a:bodyPr wrap="square" rtlCol="0">
            <a:spAutoFit/>
          </a:bodyPr>
          <a:lstStyle/>
          <a:p>
            <a:r>
              <a:rPr lang="en-US" sz="1200" dirty="0">
                <a:solidFill>
                  <a:schemeClr val="bg1"/>
                </a:solidFill>
                <a:latin typeface="Nexa Bold" panose="02000000000000000000" pitchFamily="50" charset="0"/>
              </a:rPr>
              <a:t>3</a:t>
            </a:r>
          </a:p>
        </p:txBody>
      </p:sp>
      <p:sp>
        <p:nvSpPr>
          <p:cNvPr id="96" name="TextBox 95">
            <a:extLst>
              <a:ext uri="{FF2B5EF4-FFF2-40B4-BE49-F238E27FC236}">
                <a16:creationId xmlns:a16="http://schemas.microsoft.com/office/drawing/2014/main" id="{84ABD146-9F2F-473D-8C94-B75811EAE4BF}"/>
              </a:ext>
            </a:extLst>
          </p:cNvPr>
          <p:cNvSpPr txBox="1"/>
          <p:nvPr/>
        </p:nvSpPr>
        <p:spPr>
          <a:xfrm>
            <a:off x="3043349" y="1897915"/>
            <a:ext cx="361611" cy="276999"/>
          </a:xfrm>
          <a:prstGeom prst="rect">
            <a:avLst/>
          </a:prstGeom>
          <a:noFill/>
        </p:spPr>
        <p:txBody>
          <a:bodyPr wrap="square" rtlCol="0">
            <a:spAutoFit/>
          </a:bodyPr>
          <a:lstStyle/>
          <a:p>
            <a:r>
              <a:rPr lang="en-US" sz="1200" dirty="0">
                <a:solidFill>
                  <a:schemeClr val="bg1"/>
                </a:solidFill>
                <a:latin typeface="Nexa Bold" panose="02000000000000000000" pitchFamily="50" charset="0"/>
              </a:rPr>
              <a:t>4</a:t>
            </a:r>
          </a:p>
        </p:txBody>
      </p:sp>
    </p:spTree>
    <p:extLst>
      <p:ext uri="{BB962C8B-B14F-4D97-AF65-F5344CB8AC3E}">
        <p14:creationId xmlns:p14="http://schemas.microsoft.com/office/powerpoint/2010/main" val="175883691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27653"/>
                                        </p:tgtEl>
                                        <p:attrNameLst>
                                          <p:attrName>style.visibility</p:attrName>
                                        </p:attrNameLst>
                                      </p:cBhvr>
                                      <p:to>
                                        <p:strVal val="visible"/>
                                      </p:to>
                                    </p:set>
                                    <p:animEffect transition="in" filter="fade">
                                      <p:cBhvr>
                                        <p:cTn id="18" dur="1000"/>
                                        <p:tgtEl>
                                          <p:spTgt spid="27653"/>
                                        </p:tgtEl>
                                      </p:cBhvr>
                                    </p:animEffect>
                                    <p:anim calcmode="lin" valueType="num">
                                      <p:cBhvr>
                                        <p:cTn id="19" dur="1000" fill="hold"/>
                                        <p:tgtEl>
                                          <p:spTgt spid="27653"/>
                                        </p:tgtEl>
                                        <p:attrNameLst>
                                          <p:attrName>ppt_x</p:attrName>
                                        </p:attrNameLst>
                                      </p:cBhvr>
                                      <p:tavLst>
                                        <p:tav tm="0">
                                          <p:val>
                                            <p:strVal val="#ppt_x"/>
                                          </p:val>
                                        </p:tav>
                                        <p:tav tm="100000">
                                          <p:val>
                                            <p:strVal val="#ppt_x"/>
                                          </p:val>
                                        </p:tav>
                                      </p:tavLst>
                                    </p:anim>
                                    <p:anim calcmode="lin" valueType="num">
                                      <p:cBhvr>
                                        <p:cTn id="20" dur="1000" fill="hold"/>
                                        <p:tgtEl>
                                          <p:spTgt spid="27653"/>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7655"/>
                                        </p:tgtEl>
                                        <p:attrNameLst>
                                          <p:attrName>style.visibility</p:attrName>
                                        </p:attrNameLst>
                                      </p:cBhvr>
                                      <p:to>
                                        <p:strVal val="visible"/>
                                      </p:to>
                                    </p:set>
                                    <p:animEffect transition="in" filter="fade">
                                      <p:cBhvr>
                                        <p:cTn id="23" dur="1000"/>
                                        <p:tgtEl>
                                          <p:spTgt spid="27655"/>
                                        </p:tgtEl>
                                      </p:cBhvr>
                                    </p:animEffect>
                                    <p:anim calcmode="lin" valueType="num">
                                      <p:cBhvr>
                                        <p:cTn id="24" dur="1000" fill="hold"/>
                                        <p:tgtEl>
                                          <p:spTgt spid="27655"/>
                                        </p:tgtEl>
                                        <p:attrNameLst>
                                          <p:attrName>ppt_x</p:attrName>
                                        </p:attrNameLst>
                                      </p:cBhvr>
                                      <p:tavLst>
                                        <p:tav tm="0">
                                          <p:val>
                                            <p:strVal val="#ppt_x"/>
                                          </p:val>
                                        </p:tav>
                                        <p:tav tm="100000">
                                          <p:val>
                                            <p:strVal val="#ppt_x"/>
                                          </p:val>
                                        </p:tav>
                                      </p:tavLst>
                                    </p:anim>
                                    <p:anim calcmode="lin" valueType="num">
                                      <p:cBhvr>
                                        <p:cTn id="25" dur="1000" fill="hold"/>
                                        <p:tgtEl>
                                          <p:spTgt spid="27655"/>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fade">
                                      <p:cBhvr>
                                        <p:cTn id="28" dur="1000"/>
                                        <p:tgtEl>
                                          <p:spTgt spid="47"/>
                                        </p:tgtEl>
                                      </p:cBhvr>
                                    </p:animEffect>
                                    <p:anim calcmode="lin" valueType="num">
                                      <p:cBhvr>
                                        <p:cTn id="29" dur="1000" fill="hold"/>
                                        <p:tgtEl>
                                          <p:spTgt spid="47"/>
                                        </p:tgtEl>
                                        <p:attrNameLst>
                                          <p:attrName>ppt_x</p:attrName>
                                        </p:attrNameLst>
                                      </p:cBhvr>
                                      <p:tavLst>
                                        <p:tav tm="0">
                                          <p:val>
                                            <p:strVal val="#ppt_x"/>
                                          </p:val>
                                        </p:tav>
                                        <p:tav tm="100000">
                                          <p:val>
                                            <p:strVal val="#ppt_x"/>
                                          </p:val>
                                        </p:tav>
                                      </p:tavLst>
                                    </p:anim>
                                    <p:anim calcmode="lin" valueType="num">
                                      <p:cBhvr>
                                        <p:cTn id="30" dur="1000" fill="hold"/>
                                        <p:tgtEl>
                                          <p:spTgt spid="4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fade">
                                      <p:cBhvr>
                                        <p:cTn id="34" dur="1000"/>
                                        <p:tgtEl>
                                          <p:spTgt spid="5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1000"/>
                                        <p:tgtEl>
                                          <p:spTgt spid="51"/>
                                        </p:tgtEl>
                                      </p:cBhvr>
                                    </p:animEffect>
                                  </p:childTnLst>
                                </p:cTn>
                              </p:par>
                              <p:par>
                                <p:cTn id="38" presetID="10" presetClass="entr" presetSubtype="0" fill="hold" nodeType="with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fade">
                                      <p:cBhvr>
                                        <p:cTn id="40" dur="1000"/>
                                        <p:tgtEl>
                                          <p:spTgt spid="60"/>
                                        </p:tgtEl>
                                      </p:cBhvr>
                                    </p:animEffect>
                                  </p:childTnLst>
                                </p:cTn>
                              </p:par>
                              <p:par>
                                <p:cTn id="41" presetID="26" presetClass="entr" presetSubtype="0" fill="hold" nodeType="withEffect">
                                  <p:stCondLst>
                                    <p:cond delay="0"/>
                                  </p:stCondLst>
                                  <p:childTnLst>
                                    <p:set>
                                      <p:cBhvr>
                                        <p:cTn id="42" dur="1" fill="hold">
                                          <p:stCondLst>
                                            <p:cond delay="0"/>
                                          </p:stCondLst>
                                        </p:cTn>
                                        <p:tgtEl>
                                          <p:spTgt spid="63"/>
                                        </p:tgtEl>
                                        <p:attrNameLst>
                                          <p:attrName>style.visibility</p:attrName>
                                        </p:attrNameLst>
                                      </p:cBhvr>
                                      <p:to>
                                        <p:strVal val="visible"/>
                                      </p:to>
                                    </p:set>
                                    <p:animEffect transition="in" filter="wipe(down)">
                                      <p:cBhvr>
                                        <p:cTn id="43" dur="580">
                                          <p:stCondLst>
                                            <p:cond delay="0"/>
                                          </p:stCondLst>
                                        </p:cTn>
                                        <p:tgtEl>
                                          <p:spTgt spid="63"/>
                                        </p:tgtEl>
                                      </p:cBhvr>
                                    </p:animEffect>
                                    <p:anim calcmode="lin" valueType="num">
                                      <p:cBhvr>
                                        <p:cTn id="44"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49" dur="26">
                                          <p:stCondLst>
                                            <p:cond delay="650"/>
                                          </p:stCondLst>
                                        </p:cTn>
                                        <p:tgtEl>
                                          <p:spTgt spid="63"/>
                                        </p:tgtEl>
                                      </p:cBhvr>
                                      <p:to x="100000" y="60000"/>
                                    </p:animScale>
                                    <p:animScale>
                                      <p:cBhvr>
                                        <p:cTn id="50" dur="166" decel="50000">
                                          <p:stCondLst>
                                            <p:cond delay="676"/>
                                          </p:stCondLst>
                                        </p:cTn>
                                        <p:tgtEl>
                                          <p:spTgt spid="63"/>
                                        </p:tgtEl>
                                      </p:cBhvr>
                                      <p:to x="100000" y="100000"/>
                                    </p:animScale>
                                    <p:animScale>
                                      <p:cBhvr>
                                        <p:cTn id="51" dur="26">
                                          <p:stCondLst>
                                            <p:cond delay="1312"/>
                                          </p:stCondLst>
                                        </p:cTn>
                                        <p:tgtEl>
                                          <p:spTgt spid="63"/>
                                        </p:tgtEl>
                                      </p:cBhvr>
                                      <p:to x="100000" y="80000"/>
                                    </p:animScale>
                                    <p:animScale>
                                      <p:cBhvr>
                                        <p:cTn id="52" dur="166" decel="50000">
                                          <p:stCondLst>
                                            <p:cond delay="1338"/>
                                          </p:stCondLst>
                                        </p:cTn>
                                        <p:tgtEl>
                                          <p:spTgt spid="63"/>
                                        </p:tgtEl>
                                      </p:cBhvr>
                                      <p:to x="100000" y="100000"/>
                                    </p:animScale>
                                    <p:animScale>
                                      <p:cBhvr>
                                        <p:cTn id="53" dur="26">
                                          <p:stCondLst>
                                            <p:cond delay="1642"/>
                                          </p:stCondLst>
                                        </p:cTn>
                                        <p:tgtEl>
                                          <p:spTgt spid="63"/>
                                        </p:tgtEl>
                                      </p:cBhvr>
                                      <p:to x="100000" y="90000"/>
                                    </p:animScale>
                                    <p:animScale>
                                      <p:cBhvr>
                                        <p:cTn id="54" dur="166" decel="50000">
                                          <p:stCondLst>
                                            <p:cond delay="1668"/>
                                          </p:stCondLst>
                                        </p:cTn>
                                        <p:tgtEl>
                                          <p:spTgt spid="63"/>
                                        </p:tgtEl>
                                      </p:cBhvr>
                                      <p:to x="100000" y="100000"/>
                                    </p:animScale>
                                    <p:animScale>
                                      <p:cBhvr>
                                        <p:cTn id="55" dur="26">
                                          <p:stCondLst>
                                            <p:cond delay="1808"/>
                                          </p:stCondLst>
                                        </p:cTn>
                                        <p:tgtEl>
                                          <p:spTgt spid="63"/>
                                        </p:tgtEl>
                                      </p:cBhvr>
                                      <p:to x="100000" y="95000"/>
                                    </p:animScale>
                                    <p:animScale>
                                      <p:cBhvr>
                                        <p:cTn id="56" dur="166" decel="50000">
                                          <p:stCondLst>
                                            <p:cond delay="1834"/>
                                          </p:stCondLst>
                                        </p:cTn>
                                        <p:tgtEl>
                                          <p:spTgt spid="63"/>
                                        </p:tgtEl>
                                      </p:cBhvr>
                                      <p:to x="100000" y="100000"/>
                                    </p:animScale>
                                  </p:childTnLst>
                                </p:cTn>
                              </p:par>
                              <p:par>
                                <p:cTn id="57" presetID="10" presetClass="entr" presetSubtype="0" fill="hold" nodeType="withEffect">
                                  <p:stCondLst>
                                    <p:cond delay="0"/>
                                  </p:stCondLst>
                                  <p:childTnLst>
                                    <p:set>
                                      <p:cBhvr>
                                        <p:cTn id="58" dur="1" fill="hold">
                                          <p:stCondLst>
                                            <p:cond delay="0"/>
                                          </p:stCondLst>
                                        </p:cTn>
                                        <p:tgtEl>
                                          <p:spTgt spid="67"/>
                                        </p:tgtEl>
                                        <p:attrNameLst>
                                          <p:attrName>style.visibility</p:attrName>
                                        </p:attrNameLst>
                                      </p:cBhvr>
                                      <p:to>
                                        <p:strVal val="visible"/>
                                      </p:to>
                                    </p:set>
                                    <p:animEffect transition="in" filter="fade">
                                      <p:cBhvr>
                                        <p:cTn id="59" dur="1000"/>
                                        <p:tgtEl>
                                          <p:spTgt spid="67"/>
                                        </p:tgtEl>
                                      </p:cBhvr>
                                    </p:animEffect>
                                  </p:childTnLst>
                                </p:cTn>
                              </p:par>
                              <p:par>
                                <p:cTn id="60" presetID="10" presetClass="entr" presetSubtype="0" fill="hold" nodeType="withEffect">
                                  <p:stCondLst>
                                    <p:cond delay="0"/>
                                  </p:stCondLst>
                                  <p:childTnLst>
                                    <p:set>
                                      <p:cBhvr>
                                        <p:cTn id="61" dur="1" fill="hold">
                                          <p:stCondLst>
                                            <p:cond delay="0"/>
                                          </p:stCondLst>
                                        </p:cTn>
                                        <p:tgtEl>
                                          <p:spTgt spid="73"/>
                                        </p:tgtEl>
                                        <p:attrNameLst>
                                          <p:attrName>style.visibility</p:attrName>
                                        </p:attrNameLst>
                                      </p:cBhvr>
                                      <p:to>
                                        <p:strVal val="visible"/>
                                      </p:to>
                                    </p:set>
                                    <p:animEffect transition="in" filter="fade">
                                      <p:cBhvr>
                                        <p:cTn id="62" dur="1000"/>
                                        <p:tgtEl>
                                          <p:spTgt spid="73"/>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strVal val="#ppt_x"/>
                                          </p:val>
                                        </p:tav>
                                        <p:tav tm="100000">
                                          <p:val>
                                            <p:strVal val="#ppt_x"/>
                                          </p:val>
                                        </p:tav>
                                      </p:tavLst>
                                    </p:anim>
                                    <p:anim calcmode="lin" valueType="num">
                                      <p:cBhvr>
                                        <p:cTn id="67" dur="500" fill="hold"/>
                                        <p:tgtEl>
                                          <p:spTgt spid="45"/>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80"/>
                                        </p:tgtEl>
                                        <p:attrNameLst>
                                          <p:attrName>style.visibility</p:attrName>
                                        </p:attrNameLst>
                                      </p:cBhvr>
                                      <p:to>
                                        <p:strVal val="visible"/>
                                      </p:to>
                                    </p:set>
                                    <p:animEffect transition="in" filter="fade">
                                      <p:cBhvr>
                                        <p:cTn id="70" dur="500"/>
                                        <p:tgtEl>
                                          <p:spTgt spid="80"/>
                                        </p:tgtEl>
                                      </p:cBhvr>
                                    </p:animEffect>
                                    <p:anim calcmode="lin" valueType="num">
                                      <p:cBhvr>
                                        <p:cTn id="71" dur="500" fill="hold"/>
                                        <p:tgtEl>
                                          <p:spTgt spid="80"/>
                                        </p:tgtEl>
                                        <p:attrNameLst>
                                          <p:attrName>ppt_x</p:attrName>
                                        </p:attrNameLst>
                                      </p:cBhvr>
                                      <p:tavLst>
                                        <p:tav tm="0">
                                          <p:val>
                                            <p:strVal val="#ppt_x"/>
                                          </p:val>
                                        </p:tav>
                                        <p:tav tm="100000">
                                          <p:val>
                                            <p:strVal val="#ppt_x"/>
                                          </p:val>
                                        </p:tav>
                                      </p:tavLst>
                                    </p:anim>
                                    <p:anim calcmode="lin" valueType="num">
                                      <p:cBhvr>
                                        <p:cTn id="72" dur="500" fill="hold"/>
                                        <p:tgtEl>
                                          <p:spTgt spid="80"/>
                                        </p:tgtEl>
                                        <p:attrNameLst>
                                          <p:attrName>ppt_y</p:attrName>
                                        </p:attrNameLst>
                                      </p:cBhvr>
                                      <p:tavLst>
                                        <p:tav tm="0">
                                          <p:val>
                                            <p:strVal val="#ppt_y+.1"/>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71"/>
                                        </p:tgtEl>
                                        <p:attrNameLst>
                                          <p:attrName>style.visibility</p:attrName>
                                        </p:attrNameLst>
                                      </p:cBhvr>
                                      <p:to>
                                        <p:strVal val="visible"/>
                                      </p:to>
                                    </p:set>
                                    <p:anim calcmode="lin" valueType="num">
                                      <p:cBhvr additive="base">
                                        <p:cTn id="75" dur="500" fill="hold"/>
                                        <p:tgtEl>
                                          <p:spTgt spid="71"/>
                                        </p:tgtEl>
                                        <p:attrNameLst>
                                          <p:attrName>ppt_x</p:attrName>
                                        </p:attrNameLst>
                                      </p:cBhvr>
                                      <p:tavLst>
                                        <p:tav tm="0">
                                          <p:val>
                                            <p:strVal val="#ppt_x"/>
                                          </p:val>
                                        </p:tav>
                                        <p:tav tm="100000">
                                          <p:val>
                                            <p:strVal val="#ppt_x"/>
                                          </p:val>
                                        </p:tav>
                                      </p:tavLst>
                                    </p:anim>
                                    <p:anim calcmode="lin" valueType="num">
                                      <p:cBhvr additive="base">
                                        <p:cTn id="76" dur="500" fill="hold"/>
                                        <p:tgtEl>
                                          <p:spTgt spid="71"/>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additive="base">
                                        <p:cTn id="79" dur="500" fill="hold"/>
                                        <p:tgtEl>
                                          <p:spTgt spid="83"/>
                                        </p:tgtEl>
                                        <p:attrNameLst>
                                          <p:attrName>ppt_x</p:attrName>
                                        </p:attrNameLst>
                                      </p:cBhvr>
                                      <p:tavLst>
                                        <p:tav tm="0">
                                          <p:val>
                                            <p:strVal val="#ppt_x"/>
                                          </p:val>
                                        </p:tav>
                                        <p:tav tm="100000">
                                          <p:val>
                                            <p:strVal val="#ppt_x"/>
                                          </p:val>
                                        </p:tav>
                                      </p:tavLst>
                                    </p:anim>
                                    <p:anim calcmode="lin" valueType="num">
                                      <p:cBhvr additive="base">
                                        <p:cTn id="80" dur="500" fill="hold"/>
                                        <p:tgtEl>
                                          <p:spTgt spid="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81"/>
                                        </p:tgtEl>
                                        <p:attrNameLst>
                                          <p:attrName>style.visibility</p:attrName>
                                        </p:attrNameLst>
                                      </p:cBhvr>
                                      <p:to>
                                        <p:strVal val="visible"/>
                                      </p:to>
                                    </p:set>
                                    <p:anim calcmode="lin" valueType="num">
                                      <p:cBhvr additive="base">
                                        <p:cTn id="83" dur="500" fill="hold"/>
                                        <p:tgtEl>
                                          <p:spTgt spid="81"/>
                                        </p:tgtEl>
                                        <p:attrNameLst>
                                          <p:attrName>ppt_x</p:attrName>
                                        </p:attrNameLst>
                                      </p:cBhvr>
                                      <p:tavLst>
                                        <p:tav tm="0">
                                          <p:val>
                                            <p:strVal val="#ppt_x"/>
                                          </p:val>
                                        </p:tav>
                                        <p:tav tm="100000">
                                          <p:val>
                                            <p:strVal val="#ppt_x"/>
                                          </p:val>
                                        </p:tav>
                                      </p:tavLst>
                                    </p:anim>
                                    <p:anim calcmode="lin" valueType="num">
                                      <p:cBhvr additive="base">
                                        <p:cTn id="84" dur="500" fill="hold"/>
                                        <p:tgtEl>
                                          <p:spTgt spid="8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ppt_x"/>
                                          </p:val>
                                        </p:tav>
                                        <p:tav tm="100000">
                                          <p:val>
                                            <p:strVal val="#ppt_x"/>
                                          </p:val>
                                        </p:tav>
                                      </p:tavLst>
                                    </p:anim>
                                    <p:anim calcmode="lin" valueType="num">
                                      <p:cBhvr additive="base">
                                        <p:cTn id="88" dur="500" fill="hold"/>
                                        <p:tgtEl>
                                          <p:spTgt spid="72"/>
                                        </p:tgtEl>
                                        <p:attrNameLst>
                                          <p:attrName>ppt_y</p:attrName>
                                        </p:attrNameLst>
                                      </p:cBhvr>
                                      <p:tavLst>
                                        <p:tav tm="0">
                                          <p:val>
                                            <p:strVal val="1+#ppt_h/2"/>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84"/>
                                        </p:tgtEl>
                                        <p:attrNameLst>
                                          <p:attrName>style.visibility</p:attrName>
                                        </p:attrNameLst>
                                      </p:cBhvr>
                                      <p:to>
                                        <p:strVal val="visible"/>
                                      </p:to>
                                    </p:set>
                                    <p:animEffect transition="in" filter="fade">
                                      <p:cBhvr>
                                        <p:cTn id="91" dur="500"/>
                                        <p:tgtEl>
                                          <p:spTgt spid="84"/>
                                        </p:tgtEl>
                                      </p:cBhvr>
                                    </p:animEffect>
                                    <p:anim calcmode="lin" valueType="num">
                                      <p:cBhvr>
                                        <p:cTn id="92" dur="500" fill="hold"/>
                                        <p:tgtEl>
                                          <p:spTgt spid="84"/>
                                        </p:tgtEl>
                                        <p:attrNameLst>
                                          <p:attrName>ppt_x</p:attrName>
                                        </p:attrNameLst>
                                      </p:cBhvr>
                                      <p:tavLst>
                                        <p:tav tm="0">
                                          <p:val>
                                            <p:strVal val="#ppt_x"/>
                                          </p:val>
                                        </p:tav>
                                        <p:tav tm="100000">
                                          <p:val>
                                            <p:strVal val="#ppt_x"/>
                                          </p:val>
                                        </p:tav>
                                      </p:tavLst>
                                    </p:anim>
                                    <p:anim calcmode="lin" valueType="num">
                                      <p:cBhvr>
                                        <p:cTn id="93" dur="500" fill="hold"/>
                                        <p:tgtEl>
                                          <p:spTgt spid="8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74"/>
                                        </p:tgtEl>
                                        <p:attrNameLst>
                                          <p:attrName>style.visibility</p:attrName>
                                        </p:attrNameLst>
                                      </p:cBhvr>
                                      <p:to>
                                        <p:strVal val="visible"/>
                                      </p:to>
                                    </p:set>
                                    <p:animEffect transition="in" filter="fade">
                                      <p:cBhvr>
                                        <p:cTn id="96" dur="500"/>
                                        <p:tgtEl>
                                          <p:spTgt spid="74"/>
                                        </p:tgtEl>
                                      </p:cBhvr>
                                    </p:animEffect>
                                    <p:anim calcmode="lin" valueType="num">
                                      <p:cBhvr>
                                        <p:cTn id="97" dur="500" fill="hold"/>
                                        <p:tgtEl>
                                          <p:spTgt spid="74"/>
                                        </p:tgtEl>
                                        <p:attrNameLst>
                                          <p:attrName>ppt_x</p:attrName>
                                        </p:attrNameLst>
                                      </p:cBhvr>
                                      <p:tavLst>
                                        <p:tav tm="0">
                                          <p:val>
                                            <p:strVal val="#ppt_x"/>
                                          </p:val>
                                        </p:tav>
                                        <p:tav tm="100000">
                                          <p:val>
                                            <p:strVal val="#ppt_x"/>
                                          </p:val>
                                        </p:tav>
                                      </p:tavLst>
                                    </p:anim>
                                    <p:anim calcmode="lin" valueType="num">
                                      <p:cBhvr>
                                        <p:cTn id="98" dur="500" fill="hold"/>
                                        <p:tgtEl>
                                          <p:spTgt spid="74"/>
                                        </p:tgtEl>
                                        <p:attrNameLst>
                                          <p:attrName>ppt_y</p:attrName>
                                        </p:attrNameLst>
                                      </p:cBhvr>
                                      <p:tavLst>
                                        <p:tav tm="0">
                                          <p:val>
                                            <p:strVal val="#ppt_y+.1"/>
                                          </p:val>
                                        </p:tav>
                                        <p:tav tm="100000">
                                          <p:val>
                                            <p:strVal val="#ppt_y"/>
                                          </p:val>
                                        </p:tav>
                                      </p:tavLst>
                                    </p:anim>
                                  </p:childTnLst>
                                </p:cTn>
                              </p:par>
                              <p:par>
                                <p:cTn id="99" presetID="10" presetClass="entr" presetSubtype="0" fill="hold" grpId="0" nodeType="withEffect">
                                  <p:stCondLst>
                                    <p:cond delay="0"/>
                                  </p:stCondLst>
                                  <p:childTnLst>
                                    <p:set>
                                      <p:cBhvr>
                                        <p:cTn id="100" dur="1" fill="hold">
                                          <p:stCondLst>
                                            <p:cond delay="0"/>
                                          </p:stCondLst>
                                        </p:cTn>
                                        <p:tgtEl>
                                          <p:spTgt spid="5"/>
                                        </p:tgtEl>
                                        <p:attrNameLst>
                                          <p:attrName>style.visibility</p:attrName>
                                        </p:attrNameLst>
                                      </p:cBhvr>
                                      <p:to>
                                        <p:strVal val="visible"/>
                                      </p:to>
                                    </p:set>
                                    <p:animEffect transition="in" filter="fade">
                                      <p:cBhvr>
                                        <p:cTn id="101" dur="500"/>
                                        <p:tgtEl>
                                          <p:spTgt spid="5"/>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87"/>
                                        </p:tgtEl>
                                        <p:attrNameLst>
                                          <p:attrName>style.visibility</p:attrName>
                                        </p:attrNameLst>
                                      </p:cBhvr>
                                      <p:to>
                                        <p:strVal val="visible"/>
                                      </p:to>
                                    </p:set>
                                    <p:animEffect transition="in" filter="fade">
                                      <p:cBhvr>
                                        <p:cTn id="104" dur="500"/>
                                        <p:tgtEl>
                                          <p:spTgt spid="87"/>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88"/>
                                        </p:tgtEl>
                                        <p:attrNameLst>
                                          <p:attrName>style.visibility</p:attrName>
                                        </p:attrNameLst>
                                      </p:cBhvr>
                                      <p:to>
                                        <p:strVal val="visible"/>
                                      </p:to>
                                    </p:set>
                                    <p:animEffect transition="in" filter="fade">
                                      <p:cBhvr>
                                        <p:cTn id="107" dur="500"/>
                                        <p:tgtEl>
                                          <p:spTgt spid="88"/>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89"/>
                                        </p:tgtEl>
                                        <p:attrNameLst>
                                          <p:attrName>style.visibility</p:attrName>
                                        </p:attrNameLst>
                                      </p:cBhvr>
                                      <p:to>
                                        <p:strVal val="visible"/>
                                      </p:to>
                                    </p:set>
                                    <p:animEffect transition="in" filter="fade">
                                      <p:cBhvr>
                                        <p:cTn id="110" dur="500"/>
                                        <p:tgtEl>
                                          <p:spTgt spid="89"/>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93"/>
                                        </p:tgtEl>
                                        <p:attrNameLst>
                                          <p:attrName>style.visibility</p:attrName>
                                        </p:attrNameLst>
                                      </p:cBhvr>
                                      <p:to>
                                        <p:strVal val="visible"/>
                                      </p:to>
                                    </p:set>
                                    <p:animEffect transition="in" filter="fade">
                                      <p:cBhvr>
                                        <p:cTn id="113" dur="500"/>
                                        <p:tgtEl>
                                          <p:spTgt spid="93"/>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94"/>
                                        </p:tgtEl>
                                        <p:attrNameLst>
                                          <p:attrName>style.visibility</p:attrName>
                                        </p:attrNameLst>
                                      </p:cBhvr>
                                      <p:to>
                                        <p:strVal val="visible"/>
                                      </p:to>
                                    </p:set>
                                    <p:animEffect transition="in" filter="fade">
                                      <p:cBhvr>
                                        <p:cTn id="116" dur="500"/>
                                        <p:tgtEl>
                                          <p:spTgt spid="94"/>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95"/>
                                        </p:tgtEl>
                                        <p:attrNameLst>
                                          <p:attrName>style.visibility</p:attrName>
                                        </p:attrNameLst>
                                      </p:cBhvr>
                                      <p:to>
                                        <p:strVal val="visible"/>
                                      </p:to>
                                    </p:set>
                                    <p:animEffect transition="in" filter="fade">
                                      <p:cBhvr>
                                        <p:cTn id="119" dur="500"/>
                                        <p:tgtEl>
                                          <p:spTgt spid="95"/>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96"/>
                                        </p:tgtEl>
                                        <p:attrNameLst>
                                          <p:attrName>style.visibility</p:attrName>
                                        </p:attrNameLst>
                                      </p:cBhvr>
                                      <p:to>
                                        <p:strVal val="visible"/>
                                      </p:to>
                                    </p:set>
                                    <p:animEffect transition="in" filter="fade">
                                      <p:cBhvr>
                                        <p:cTn id="122"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2" grpId="0" animBg="1"/>
      <p:bldP spid="27653" grpId="0"/>
      <p:bldP spid="47" grpId="0"/>
      <p:bldP spid="27655" grpId="0"/>
      <p:bldP spid="45" grpId="0" animBg="1"/>
      <p:bldP spid="74" grpId="0" animBg="1"/>
      <p:bldP spid="71" grpId="0" animBg="1"/>
      <p:bldP spid="72" grpId="0" animBg="1"/>
      <p:bldP spid="50" grpId="0"/>
      <p:bldP spid="51" grpId="0"/>
      <p:bldP spid="80" grpId="0" animBg="1"/>
      <p:bldP spid="81" grpId="0" animBg="1"/>
      <p:bldP spid="83" grpId="0" animBg="1"/>
      <p:bldP spid="84" grpId="0" animBg="1"/>
      <p:bldP spid="5" grpId="0"/>
      <p:bldP spid="87" grpId="0"/>
      <p:bldP spid="88" grpId="0"/>
      <p:bldP spid="89" grpId="0"/>
      <p:bldP spid="93" grpId="0"/>
      <p:bldP spid="94" grpId="0"/>
      <p:bldP spid="95" grpId="0"/>
      <p:bldP spid="9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6544B11-31E8-4204-B853-A12B8AA300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399" y="366555"/>
            <a:ext cx="2469629" cy="1552001"/>
          </a:xfrm>
          <a:prstGeom prst="rect">
            <a:avLst/>
          </a:prstGeom>
        </p:spPr>
      </p:pic>
      <p:sp>
        <p:nvSpPr>
          <p:cNvPr id="42" name="TextBox 41"/>
          <p:cNvSpPr txBox="1">
            <a:spLocks noChangeArrowheads="1"/>
          </p:cNvSpPr>
          <p:nvPr/>
        </p:nvSpPr>
        <p:spPr bwMode="auto">
          <a:xfrm>
            <a:off x="299190" y="115793"/>
            <a:ext cx="3044260"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defRPr/>
            </a:pPr>
            <a:r>
              <a:rPr lang="en-US" sz="1300" dirty="0">
                <a:solidFill>
                  <a:srgbClr val="002060"/>
                </a:solidFill>
                <a:latin typeface="Nexa Bold" panose="02000000000000000000" pitchFamily="50" charset="0"/>
                <a:cs typeface="Arial" panose="020B0604020202020204" pitchFamily="34" charset="0"/>
              </a:rPr>
              <a:t>OUR HR PRODUCT &amp; SERVICES</a:t>
            </a:r>
          </a:p>
        </p:txBody>
      </p:sp>
      <p:sp>
        <p:nvSpPr>
          <p:cNvPr id="2" name="Rectangle 1"/>
          <p:cNvSpPr/>
          <p:nvPr/>
        </p:nvSpPr>
        <p:spPr>
          <a:xfrm>
            <a:off x="406400" y="1888934"/>
            <a:ext cx="2484438" cy="42068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653" name="TextBox 45"/>
          <p:cNvSpPr txBox="1">
            <a:spLocks noChangeArrowheads="1"/>
          </p:cNvSpPr>
          <p:nvPr/>
        </p:nvSpPr>
        <p:spPr bwMode="auto">
          <a:xfrm>
            <a:off x="406400" y="1888934"/>
            <a:ext cx="24003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defTabSz="522288" eaLnBrk="0" fontAlgn="base" hangingPunct="0">
              <a:spcBef>
                <a:spcPct val="0"/>
              </a:spcBef>
              <a:spcAft>
                <a:spcPct val="0"/>
              </a:spcAft>
              <a:defRPr sz="1000">
                <a:solidFill>
                  <a:schemeClr val="tx1"/>
                </a:solidFill>
                <a:latin typeface="Calibri" panose="020F0502020204030204" pitchFamily="34" charset="0"/>
              </a:defRPr>
            </a:lvl6pPr>
            <a:lvl7pPr marL="2971800" indent="-228600" defTabSz="522288" eaLnBrk="0" fontAlgn="base" hangingPunct="0">
              <a:spcBef>
                <a:spcPct val="0"/>
              </a:spcBef>
              <a:spcAft>
                <a:spcPct val="0"/>
              </a:spcAft>
              <a:defRPr sz="1000">
                <a:solidFill>
                  <a:schemeClr val="tx1"/>
                </a:solidFill>
                <a:latin typeface="Calibri" panose="020F0502020204030204" pitchFamily="34" charset="0"/>
              </a:defRPr>
            </a:lvl7pPr>
            <a:lvl8pPr marL="3429000" indent="-228600" defTabSz="522288" eaLnBrk="0" fontAlgn="base" hangingPunct="0">
              <a:spcBef>
                <a:spcPct val="0"/>
              </a:spcBef>
              <a:spcAft>
                <a:spcPct val="0"/>
              </a:spcAft>
              <a:defRPr sz="1000">
                <a:solidFill>
                  <a:schemeClr val="tx1"/>
                </a:solidFill>
                <a:latin typeface="Calibri" panose="020F0502020204030204" pitchFamily="34" charset="0"/>
              </a:defRPr>
            </a:lvl8pPr>
            <a:lvl9pPr marL="3886200" indent="-228600" defTabSz="522288" eaLnBrk="0" fontAlgn="base" hangingPunct="0">
              <a:spcBef>
                <a:spcPct val="0"/>
              </a:spcBef>
              <a:spcAft>
                <a:spcPct val="0"/>
              </a:spcAft>
              <a:defRPr sz="1000">
                <a:solidFill>
                  <a:schemeClr val="tx1"/>
                </a:solidFill>
                <a:latin typeface="Calibri" panose="020F0502020204030204" pitchFamily="34" charset="0"/>
              </a:defRPr>
            </a:lvl9pPr>
          </a:lstStyle>
          <a:p>
            <a:r>
              <a:rPr lang="en-US" sz="1200" b="1" dirty="0">
                <a:solidFill>
                  <a:schemeClr val="bg1"/>
                </a:solidFill>
                <a:latin typeface="Nexa Bold" panose="02000000000000000000" pitchFamily="50" charset="0"/>
                <a:cs typeface="Open Sans Light" panose="020B0306030504020204" pitchFamily="34" charset="0"/>
              </a:rPr>
              <a:t>HUMAN RESOURCE </a:t>
            </a:r>
          </a:p>
          <a:p>
            <a:r>
              <a:rPr lang="en-US" sz="1200" b="1" dirty="0">
                <a:solidFill>
                  <a:schemeClr val="bg1"/>
                </a:solidFill>
                <a:latin typeface="Nexa Bold" panose="02000000000000000000" pitchFamily="50" charset="0"/>
                <a:cs typeface="Open Sans Light" panose="020B0306030504020204" pitchFamily="34" charset="0"/>
              </a:rPr>
              <a:t>ADMINISTRATION</a:t>
            </a:r>
          </a:p>
        </p:txBody>
      </p:sp>
      <p:sp>
        <p:nvSpPr>
          <p:cNvPr id="47" name="TextBox 46"/>
          <p:cNvSpPr txBox="1">
            <a:spLocks noChangeArrowheads="1"/>
          </p:cNvSpPr>
          <p:nvPr/>
        </p:nvSpPr>
        <p:spPr bwMode="auto">
          <a:xfrm>
            <a:off x="500277" y="2354176"/>
            <a:ext cx="49876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defTabSz="522288" eaLnBrk="0" fontAlgn="base" hangingPunct="0">
              <a:spcBef>
                <a:spcPct val="0"/>
              </a:spcBef>
              <a:spcAft>
                <a:spcPct val="0"/>
              </a:spcAft>
              <a:defRPr sz="1000">
                <a:solidFill>
                  <a:schemeClr val="tx1"/>
                </a:solidFill>
                <a:latin typeface="Calibri" panose="020F0502020204030204" pitchFamily="34" charset="0"/>
              </a:defRPr>
            </a:lvl6pPr>
            <a:lvl7pPr marL="2971800" indent="-228600" defTabSz="522288" eaLnBrk="0" fontAlgn="base" hangingPunct="0">
              <a:spcBef>
                <a:spcPct val="0"/>
              </a:spcBef>
              <a:spcAft>
                <a:spcPct val="0"/>
              </a:spcAft>
              <a:defRPr sz="1000">
                <a:solidFill>
                  <a:schemeClr val="tx1"/>
                </a:solidFill>
                <a:latin typeface="Calibri" panose="020F0502020204030204" pitchFamily="34" charset="0"/>
              </a:defRPr>
            </a:lvl7pPr>
            <a:lvl8pPr marL="3429000" indent="-228600" defTabSz="522288" eaLnBrk="0" fontAlgn="base" hangingPunct="0">
              <a:spcBef>
                <a:spcPct val="0"/>
              </a:spcBef>
              <a:spcAft>
                <a:spcPct val="0"/>
              </a:spcAft>
              <a:defRPr sz="1000">
                <a:solidFill>
                  <a:schemeClr val="tx1"/>
                </a:solidFill>
                <a:latin typeface="Calibri" panose="020F0502020204030204" pitchFamily="34" charset="0"/>
              </a:defRPr>
            </a:lvl8pPr>
            <a:lvl9pPr marL="3886200" indent="-228600" defTabSz="522288" eaLnBrk="0" fontAlgn="base" hangingPunct="0">
              <a:spcBef>
                <a:spcPct val="0"/>
              </a:spcBef>
              <a:spcAft>
                <a:spcPct val="0"/>
              </a:spcAft>
              <a:defRPr sz="1000">
                <a:solidFill>
                  <a:schemeClr val="tx1"/>
                </a:solidFill>
                <a:latin typeface="Calibri" panose="020F0502020204030204" pitchFamily="34" charset="0"/>
              </a:defRPr>
            </a:lvl9pPr>
          </a:lstStyle>
          <a:p>
            <a:pPr>
              <a:defRPr/>
            </a:pPr>
            <a:r>
              <a:rPr lang="en-US" sz="800" b="1" dirty="0">
                <a:solidFill>
                  <a:schemeClr val="tx1">
                    <a:lumMod val="65000"/>
                    <a:lumOff val="35000"/>
                  </a:schemeClr>
                </a:solidFill>
                <a:latin typeface="Nexa Light" panose="02000000000000000000" pitchFamily="50" charset="0"/>
              </a:rPr>
              <a:t>Human resource administration</a:t>
            </a:r>
            <a:r>
              <a:rPr lang="en-US" sz="800" dirty="0">
                <a:solidFill>
                  <a:schemeClr val="tx1">
                    <a:lumMod val="65000"/>
                    <a:lumOff val="35000"/>
                  </a:schemeClr>
                </a:solidFill>
                <a:latin typeface="Nexa Light" panose="02000000000000000000" pitchFamily="50" charset="0"/>
              </a:rPr>
              <a:t> is the management of the overall employment experience of people working at an organization. In many companies, a team of </a:t>
            </a:r>
            <a:r>
              <a:rPr lang="en-US" sz="800" b="1" dirty="0">
                <a:solidFill>
                  <a:schemeClr val="tx1">
                    <a:lumMod val="65000"/>
                    <a:lumOff val="35000"/>
                  </a:schemeClr>
                </a:solidFill>
                <a:latin typeface="Nexa Light" panose="02000000000000000000" pitchFamily="50" charset="0"/>
              </a:rPr>
              <a:t>human resources</a:t>
            </a:r>
            <a:r>
              <a:rPr lang="en-US" sz="800" dirty="0">
                <a:solidFill>
                  <a:schemeClr val="tx1">
                    <a:lumMod val="65000"/>
                    <a:lumOff val="35000"/>
                  </a:schemeClr>
                </a:solidFill>
                <a:latin typeface="Nexa Light" panose="02000000000000000000" pitchFamily="50" charset="0"/>
              </a:rPr>
              <a:t> professionals is responsible for implementing effective workforce management and employee development.</a:t>
            </a:r>
            <a:endParaRPr lang="en-US" sz="800" dirty="0">
              <a:solidFill>
                <a:schemeClr val="tx1">
                  <a:lumMod val="65000"/>
                  <a:lumOff val="35000"/>
                </a:schemeClr>
              </a:solidFill>
              <a:latin typeface="Nexa Light" panose="02000000000000000000" pitchFamily="50" charset="0"/>
              <a:ea typeface="Open Sans Light" panose="020B0306030504020204" pitchFamily="34" charset="0"/>
              <a:cs typeface="Open Sans Light" panose="020B0306030504020204" pitchFamily="34" charset="0"/>
            </a:endParaRPr>
          </a:p>
        </p:txBody>
      </p:sp>
      <p:sp>
        <p:nvSpPr>
          <p:cNvPr id="27655" name="TextBox 21"/>
          <p:cNvSpPr txBox="1">
            <a:spLocks noChangeArrowheads="1"/>
          </p:cNvSpPr>
          <p:nvPr/>
        </p:nvSpPr>
        <p:spPr bwMode="auto">
          <a:xfrm>
            <a:off x="300253" y="2281993"/>
            <a:ext cx="3365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defTabSz="522288" eaLnBrk="0" fontAlgn="base" hangingPunct="0">
              <a:spcBef>
                <a:spcPct val="0"/>
              </a:spcBef>
              <a:spcAft>
                <a:spcPct val="0"/>
              </a:spcAft>
              <a:defRPr sz="1000">
                <a:solidFill>
                  <a:schemeClr val="tx1"/>
                </a:solidFill>
                <a:latin typeface="Calibri" panose="020F0502020204030204" pitchFamily="34" charset="0"/>
              </a:defRPr>
            </a:lvl6pPr>
            <a:lvl7pPr marL="2971800" indent="-228600" defTabSz="522288" eaLnBrk="0" fontAlgn="base" hangingPunct="0">
              <a:spcBef>
                <a:spcPct val="0"/>
              </a:spcBef>
              <a:spcAft>
                <a:spcPct val="0"/>
              </a:spcAft>
              <a:defRPr sz="1000">
                <a:solidFill>
                  <a:schemeClr val="tx1"/>
                </a:solidFill>
                <a:latin typeface="Calibri" panose="020F0502020204030204" pitchFamily="34" charset="0"/>
              </a:defRPr>
            </a:lvl7pPr>
            <a:lvl8pPr marL="3429000" indent="-228600" defTabSz="522288" eaLnBrk="0" fontAlgn="base" hangingPunct="0">
              <a:spcBef>
                <a:spcPct val="0"/>
              </a:spcBef>
              <a:spcAft>
                <a:spcPct val="0"/>
              </a:spcAft>
              <a:defRPr sz="1000">
                <a:solidFill>
                  <a:schemeClr val="tx1"/>
                </a:solidFill>
                <a:latin typeface="Calibri" panose="020F0502020204030204" pitchFamily="34" charset="0"/>
              </a:defRPr>
            </a:lvl8pPr>
            <a:lvl9pPr marL="3886200" indent="-228600" defTabSz="522288" eaLnBrk="0" fontAlgn="base" hangingPunct="0">
              <a:spcBef>
                <a:spcPct val="0"/>
              </a:spcBef>
              <a:spcAft>
                <a:spcPct val="0"/>
              </a:spcAft>
              <a:defRPr sz="1000">
                <a:solidFill>
                  <a:schemeClr val="tx1"/>
                </a:solidFill>
                <a:latin typeface="Calibri" panose="020F0502020204030204" pitchFamily="34" charset="0"/>
              </a:defRPr>
            </a:lvl9pPr>
          </a:lstStyle>
          <a:p>
            <a:r>
              <a:rPr lang="en-US" sz="3200" dirty="0">
                <a:solidFill>
                  <a:srgbClr val="002060"/>
                </a:solidFill>
                <a:latin typeface="Nexa Bold" panose="02000000000000000000" pitchFamily="50" charset="0"/>
                <a:cs typeface="Open Sans Light" panose="020B0306030504020204" pitchFamily="34" charset="0"/>
              </a:rPr>
              <a:t>“</a:t>
            </a:r>
          </a:p>
        </p:txBody>
      </p:sp>
      <p:sp>
        <p:nvSpPr>
          <p:cNvPr id="45" name="Rectangle 44"/>
          <p:cNvSpPr/>
          <p:nvPr/>
        </p:nvSpPr>
        <p:spPr bwMode="auto">
          <a:xfrm>
            <a:off x="2989508" y="276464"/>
            <a:ext cx="374221" cy="33885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 name="Rectangle 73"/>
          <p:cNvSpPr/>
          <p:nvPr/>
        </p:nvSpPr>
        <p:spPr bwMode="auto">
          <a:xfrm>
            <a:off x="3005088" y="1537015"/>
            <a:ext cx="367493" cy="33276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 name="Rectangle 70"/>
          <p:cNvSpPr/>
          <p:nvPr/>
        </p:nvSpPr>
        <p:spPr bwMode="auto">
          <a:xfrm>
            <a:off x="3000040" y="702019"/>
            <a:ext cx="363689" cy="33276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 name="Rectangle 71"/>
          <p:cNvSpPr/>
          <p:nvPr/>
        </p:nvSpPr>
        <p:spPr bwMode="auto">
          <a:xfrm>
            <a:off x="3005088" y="1119752"/>
            <a:ext cx="358641" cy="32698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 name="TextBox 49">
            <a:extLst>
              <a:ext uri="{FF2B5EF4-FFF2-40B4-BE49-F238E27FC236}">
                <a16:creationId xmlns:a16="http://schemas.microsoft.com/office/drawing/2014/main" id="{B10E1054-F1EA-4E90-BBA3-06119017BB9B}"/>
              </a:ext>
            </a:extLst>
          </p:cNvPr>
          <p:cNvSpPr txBox="1">
            <a:spLocks noChangeArrowheads="1"/>
          </p:cNvSpPr>
          <p:nvPr/>
        </p:nvSpPr>
        <p:spPr bwMode="auto">
          <a:xfrm>
            <a:off x="777875" y="2850720"/>
            <a:ext cx="320583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defRPr/>
            </a:pPr>
            <a:r>
              <a:rPr lang="en-US" dirty="0">
                <a:solidFill>
                  <a:schemeClr val="tx2"/>
                </a:solidFill>
                <a:latin typeface="Nexa Bold" panose="02000000000000000000" pitchFamily="50" charset="0"/>
                <a:cs typeface="Arial" panose="020B0604020202020204" pitchFamily="34" charset="0"/>
              </a:rPr>
              <a:t>VERDANT GLOBAL BUSINESS SOLUTIONS LTD. </a:t>
            </a:r>
          </a:p>
        </p:txBody>
      </p:sp>
      <p:sp>
        <p:nvSpPr>
          <p:cNvPr id="51" name="TextBox 50">
            <a:extLst>
              <a:ext uri="{FF2B5EF4-FFF2-40B4-BE49-F238E27FC236}">
                <a16:creationId xmlns:a16="http://schemas.microsoft.com/office/drawing/2014/main" id="{5B32E3E0-E56B-4A9B-8FFE-0A0E33802BFA}"/>
              </a:ext>
            </a:extLst>
          </p:cNvPr>
          <p:cNvSpPr txBox="1">
            <a:spLocks noChangeArrowheads="1"/>
          </p:cNvSpPr>
          <p:nvPr/>
        </p:nvSpPr>
        <p:spPr bwMode="auto">
          <a:xfrm>
            <a:off x="777875" y="2982483"/>
            <a:ext cx="227647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defTabSz="522288" eaLnBrk="0" fontAlgn="base" hangingPunct="0">
              <a:spcBef>
                <a:spcPct val="0"/>
              </a:spcBef>
              <a:spcAft>
                <a:spcPct val="0"/>
              </a:spcAft>
              <a:defRPr sz="1000">
                <a:solidFill>
                  <a:schemeClr val="tx1"/>
                </a:solidFill>
                <a:latin typeface="Calibri" panose="020F0502020204030204" pitchFamily="34" charset="0"/>
              </a:defRPr>
            </a:lvl6pPr>
            <a:lvl7pPr marL="2971800" indent="-228600" defTabSz="522288" eaLnBrk="0" fontAlgn="base" hangingPunct="0">
              <a:spcBef>
                <a:spcPct val="0"/>
              </a:spcBef>
              <a:spcAft>
                <a:spcPct val="0"/>
              </a:spcAft>
              <a:defRPr sz="1000">
                <a:solidFill>
                  <a:schemeClr val="tx1"/>
                </a:solidFill>
                <a:latin typeface="Calibri" panose="020F0502020204030204" pitchFamily="34" charset="0"/>
              </a:defRPr>
            </a:lvl7pPr>
            <a:lvl8pPr marL="3429000" indent="-228600" defTabSz="522288" eaLnBrk="0" fontAlgn="base" hangingPunct="0">
              <a:spcBef>
                <a:spcPct val="0"/>
              </a:spcBef>
              <a:spcAft>
                <a:spcPct val="0"/>
              </a:spcAft>
              <a:defRPr sz="1000">
                <a:solidFill>
                  <a:schemeClr val="tx1"/>
                </a:solidFill>
                <a:latin typeface="Calibri" panose="020F0502020204030204" pitchFamily="34" charset="0"/>
              </a:defRPr>
            </a:lvl8pPr>
            <a:lvl9pPr marL="3886200" indent="-228600" defTabSz="522288" eaLnBrk="0" fontAlgn="base" hangingPunct="0">
              <a:spcBef>
                <a:spcPct val="0"/>
              </a:spcBef>
              <a:spcAft>
                <a:spcPct val="0"/>
              </a:spcAft>
              <a:defRPr sz="1000">
                <a:solidFill>
                  <a:schemeClr val="tx1"/>
                </a:solidFill>
                <a:latin typeface="Calibri" panose="020F0502020204030204" pitchFamily="34" charset="0"/>
              </a:defRPr>
            </a:lvl9pPr>
          </a:lstStyle>
          <a:p>
            <a:pPr eaLnBrk="1" hangingPunct="1">
              <a:defRPr/>
            </a:pPr>
            <a:r>
              <a:rPr lang="en-US" sz="800" dirty="0">
                <a:solidFill>
                  <a:schemeClr val="tx1">
                    <a:lumMod val="65000"/>
                    <a:lumOff val="35000"/>
                  </a:schemeClr>
                </a:solidFill>
                <a:latin typeface="Nexa Light" panose="02000000000000000000" pitchFamily="50" charset="0"/>
                <a:ea typeface="Open Sans" panose="020B0606030504020204" pitchFamily="34" charset="0"/>
                <a:cs typeface="Arial" panose="020B0604020202020204" pitchFamily="34" charset="0"/>
              </a:rPr>
              <a:t>www.verdantglobal.org</a:t>
            </a:r>
          </a:p>
        </p:txBody>
      </p:sp>
      <p:cxnSp>
        <p:nvCxnSpPr>
          <p:cNvPr id="60" name="Straight Connector 59">
            <a:extLst>
              <a:ext uri="{FF2B5EF4-FFF2-40B4-BE49-F238E27FC236}">
                <a16:creationId xmlns:a16="http://schemas.microsoft.com/office/drawing/2014/main" id="{A92D55D7-9019-41DE-9B04-F54A0A9F973A}"/>
              </a:ext>
            </a:extLst>
          </p:cNvPr>
          <p:cNvCxnSpPr/>
          <p:nvPr/>
        </p:nvCxnSpPr>
        <p:spPr>
          <a:xfrm>
            <a:off x="412750" y="2812620"/>
            <a:ext cx="5032375"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63" name="Picture 62">
            <a:extLst>
              <a:ext uri="{FF2B5EF4-FFF2-40B4-BE49-F238E27FC236}">
                <a16:creationId xmlns:a16="http://schemas.microsoft.com/office/drawing/2014/main" id="{5601865F-FDD1-41C2-AD03-FA3071FC7B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6341" y="2804311"/>
            <a:ext cx="443284" cy="443284"/>
          </a:xfrm>
          <a:prstGeom prst="rect">
            <a:avLst/>
          </a:prstGeom>
        </p:spPr>
      </p:pic>
      <p:grpSp>
        <p:nvGrpSpPr>
          <p:cNvPr id="67" name="Group 154">
            <a:extLst>
              <a:ext uri="{FF2B5EF4-FFF2-40B4-BE49-F238E27FC236}">
                <a16:creationId xmlns:a16="http://schemas.microsoft.com/office/drawing/2014/main" id="{E73BB5FF-7656-42BB-B292-A330A8958904}"/>
              </a:ext>
            </a:extLst>
          </p:cNvPr>
          <p:cNvGrpSpPr>
            <a:grpSpLocks/>
          </p:cNvGrpSpPr>
          <p:nvPr/>
        </p:nvGrpSpPr>
        <p:grpSpPr bwMode="auto">
          <a:xfrm>
            <a:off x="5015706" y="2906441"/>
            <a:ext cx="192088" cy="190500"/>
            <a:chOff x="5013993" y="2986227"/>
            <a:chExt cx="192079" cy="191109"/>
          </a:xfrm>
        </p:grpSpPr>
        <p:sp>
          <p:nvSpPr>
            <p:cNvPr id="68" name="Rectangle 67">
              <a:extLst>
                <a:ext uri="{FF2B5EF4-FFF2-40B4-BE49-F238E27FC236}">
                  <a16:creationId xmlns:a16="http://schemas.microsoft.com/office/drawing/2014/main" id="{5200614B-1E97-4FF5-AEEA-E85A5043ACC1}"/>
                </a:ext>
              </a:extLst>
            </p:cNvPr>
            <p:cNvSpPr/>
            <p:nvPr/>
          </p:nvSpPr>
          <p:spPr>
            <a:xfrm>
              <a:off x="5013993" y="2986227"/>
              <a:ext cx="192079" cy="19110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0000"/>
                </a:solidFill>
              </a:endParaRPr>
            </a:p>
          </p:txBody>
        </p:sp>
        <p:sp>
          <p:nvSpPr>
            <p:cNvPr id="70" name="Isosceles Triangle 69">
              <a:hlinkClick r:id="" action="ppaction://hlinkshowjump?jump=previousslide"/>
              <a:extLst>
                <a:ext uri="{FF2B5EF4-FFF2-40B4-BE49-F238E27FC236}">
                  <a16:creationId xmlns:a16="http://schemas.microsoft.com/office/drawing/2014/main" id="{4FAB60CA-3A85-40C9-82D5-F8BD340FA0E3}"/>
                </a:ext>
              </a:extLst>
            </p:cNvPr>
            <p:cNvSpPr/>
            <p:nvPr/>
          </p:nvSpPr>
          <p:spPr>
            <a:xfrm rot="16200000">
              <a:off x="5040778" y="3029402"/>
              <a:ext cx="124221" cy="107945"/>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3" name="Group 157">
            <a:extLst>
              <a:ext uri="{FF2B5EF4-FFF2-40B4-BE49-F238E27FC236}">
                <a16:creationId xmlns:a16="http://schemas.microsoft.com/office/drawing/2014/main" id="{7299DF00-4D2F-4ABC-B00F-3463A72C66B0}"/>
              </a:ext>
            </a:extLst>
          </p:cNvPr>
          <p:cNvGrpSpPr>
            <a:grpSpLocks/>
          </p:cNvGrpSpPr>
          <p:nvPr/>
        </p:nvGrpSpPr>
        <p:grpSpPr bwMode="auto">
          <a:xfrm>
            <a:off x="5258594" y="2906441"/>
            <a:ext cx="192087" cy="190500"/>
            <a:chOff x="5256675" y="2991830"/>
            <a:chExt cx="192079" cy="191109"/>
          </a:xfrm>
        </p:grpSpPr>
        <p:sp>
          <p:nvSpPr>
            <p:cNvPr id="75" name="Rectangle 74">
              <a:extLst>
                <a:ext uri="{FF2B5EF4-FFF2-40B4-BE49-F238E27FC236}">
                  <a16:creationId xmlns:a16="http://schemas.microsoft.com/office/drawing/2014/main" id="{59D9A0AB-CFDD-4587-A9E4-E3530D891808}"/>
                </a:ext>
              </a:extLst>
            </p:cNvPr>
            <p:cNvSpPr/>
            <p:nvPr/>
          </p:nvSpPr>
          <p:spPr>
            <a:xfrm>
              <a:off x="5256675" y="2991830"/>
              <a:ext cx="192079" cy="19110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 name="Isosceles Triangle 75">
              <a:hlinkClick r:id="" action="ppaction://hlinkshowjump?jump=nextslide"/>
              <a:extLst>
                <a:ext uri="{FF2B5EF4-FFF2-40B4-BE49-F238E27FC236}">
                  <a16:creationId xmlns:a16="http://schemas.microsoft.com/office/drawing/2014/main" id="{14E7AA61-48B9-4DC4-B944-55CA9E3764E0}"/>
                </a:ext>
              </a:extLst>
            </p:cNvPr>
            <p:cNvSpPr/>
            <p:nvPr/>
          </p:nvSpPr>
          <p:spPr>
            <a:xfrm rot="5400000" flipH="1">
              <a:off x="5296160" y="3028635"/>
              <a:ext cx="124221" cy="107946"/>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79" name="Rectangle 78">
            <a:extLst>
              <a:ext uri="{FF2B5EF4-FFF2-40B4-BE49-F238E27FC236}">
                <a16:creationId xmlns:a16="http://schemas.microsoft.com/office/drawing/2014/main" id="{A2ACCD6F-A1F3-4FB5-BEB1-FD29B5F51902}"/>
              </a:ext>
            </a:extLst>
          </p:cNvPr>
          <p:cNvSpPr/>
          <p:nvPr/>
        </p:nvSpPr>
        <p:spPr bwMode="auto">
          <a:xfrm>
            <a:off x="3019425" y="1959909"/>
            <a:ext cx="364990" cy="33277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 name="Rectangle 79">
            <a:extLst>
              <a:ext uri="{FF2B5EF4-FFF2-40B4-BE49-F238E27FC236}">
                <a16:creationId xmlns:a16="http://schemas.microsoft.com/office/drawing/2014/main" id="{67C25FE9-B872-440C-8035-3C6342A22186}"/>
              </a:ext>
            </a:extLst>
          </p:cNvPr>
          <p:cNvSpPr/>
          <p:nvPr/>
        </p:nvSpPr>
        <p:spPr bwMode="auto">
          <a:xfrm>
            <a:off x="3359201" y="274441"/>
            <a:ext cx="2085924" cy="34514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 name="Rectangle 80">
            <a:extLst>
              <a:ext uri="{FF2B5EF4-FFF2-40B4-BE49-F238E27FC236}">
                <a16:creationId xmlns:a16="http://schemas.microsoft.com/office/drawing/2014/main" id="{BAE82605-0291-48EA-AFC5-1D0C1904D0D9}"/>
              </a:ext>
            </a:extLst>
          </p:cNvPr>
          <p:cNvSpPr/>
          <p:nvPr/>
        </p:nvSpPr>
        <p:spPr bwMode="auto">
          <a:xfrm>
            <a:off x="3359201" y="1122831"/>
            <a:ext cx="2085924" cy="32597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 name="Rectangle 81">
            <a:extLst>
              <a:ext uri="{FF2B5EF4-FFF2-40B4-BE49-F238E27FC236}">
                <a16:creationId xmlns:a16="http://schemas.microsoft.com/office/drawing/2014/main" id="{206E0C13-4A1B-47EF-8523-E6C36946383B}"/>
              </a:ext>
            </a:extLst>
          </p:cNvPr>
          <p:cNvSpPr/>
          <p:nvPr/>
        </p:nvSpPr>
        <p:spPr bwMode="auto">
          <a:xfrm>
            <a:off x="3379546" y="1959909"/>
            <a:ext cx="2085924" cy="33351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3" name="Rectangle 82">
            <a:extLst>
              <a:ext uri="{FF2B5EF4-FFF2-40B4-BE49-F238E27FC236}">
                <a16:creationId xmlns:a16="http://schemas.microsoft.com/office/drawing/2014/main" id="{1E07CA5C-B3B1-4874-B552-BA33DE642A8E}"/>
              </a:ext>
            </a:extLst>
          </p:cNvPr>
          <p:cNvSpPr/>
          <p:nvPr/>
        </p:nvSpPr>
        <p:spPr bwMode="auto">
          <a:xfrm>
            <a:off x="3359201" y="697759"/>
            <a:ext cx="2085924" cy="33293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4" name="Rectangle 83">
            <a:extLst>
              <a:ext uri="{FF2B5EF4-FFF2-40B4-BE49-F238E27FC236}">
                <a16:creationId xmlns:a16="http://schemas.microsoft.com/office/drawing/2014/main" id="{F0911EF9-1776-4026-B380-04BE4E3485C4}"/>
              </a:ext>
            </a:extLst>
          </p:cNvPr>
          <p:cNvSpPr/>
          <p:nvPr/>
        </p:nvSpPr>
        <p:spPr bwMode="auto">
          <a:xfrm>
            <a:off x="3372581" y="1535974"/>
            <a:ext cx="2085924" cy="33293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TextBox 4">
            <a:extLst>
              <a:ext uri="{FF2B5EF4-FFF2-40B4-BE49-F238E27FC236}">
                <a16:creationId xmlns:a16="http://schemas.microsoft.com/office/drawing/2014/main" id="{EAE03D23-79CF-4864-99DC-34ABC4C2D0E9}"/>
              </a:ext>
            </a:extLst>
          </p:cNvPr>
          <p:cNvSpPr txBox="1"/>
          <p:nvPr/>
        </p:nvSpPr>
        <p:spPr>
          <a:xfrm>
            <a:off x="3379546" y="263221"/>
            <a:ext cx="2034623" cy="369332"/>
          </a:xfrm>
          <a:prstGeom prst="rect">
            <a:avLst/>
          </a:prstGeom>
          <a:noFill/>
        </p:spPr>
        <p:txBody>
          <a:bodyPr wrap="square" rtlCol="0">
            <a:spAutoFit/>
          </a:bodyPr>
          <a:lstStyle/>
          <a:p>
            <a:r>
              <a:rPr lang="en-US" sz="900" dirty="0">
                <a:solidFill>
                  <a:schemeClr val="bg1"/>
                </a:solidFill>
                <a:latin typeface="Nexa Bold" panose="02000000000000000000" pitchFamily="50" charset="0"/>
              </a:rPr>
              <a:t>GENERAL HR ADMINISTRATIVE SUPPORT.</a:t>
            </a:r>
          </a:p>
        </p:txBody>
      </p:sp>
      <p:sp>
        <p:nvSpPr>
          <p:cNvPr id="87" name="TextBox 86">
            <a:extLst>
              <a:ext uri="{FF2B5EF4-FFF2-40B4-BE49-F238E27FC236}">
                <a16:creationId xmlns:a16="http://schemas.microsoft.com/office/drawing/2014/main" id="{29783D90-C14F-41E6-81E9-44FC2905D38E}"/>
              </a:ext>
            </a:extLst>
          </p:cNvPr>
          <p:cNvSpPr txBox="1"/>
          <p:nvPr/>
        </p:nvSpPr>
        <p:spPr>
          <a:xfrm>
            <a:off x="3349060" y="741462"/>
            <a:ext cx="2034623" cy="230832"/>
          </a:xfrm>
          <a:prstGeom prst="rect">
            <a:avLst/>
          </a:prstGeom>
          <a:noFill/>
        </p:spPr>
        <p:txBody>
          <a:bodyPr wrap="square" rtlCol="0">
            <a:spAutoFit/>
          </a:bodyPr>
          <a:lstStyle/>
          <a:p>
            <a:r>
              <a:rPr lang="en-US" sz="900" dirty="0">
                <a:solidFill>
                  <a:schemeClr val="bg1"/>
                </a:solidFill>
                <a:latin typeface="Nexa Bold" panose="02000000000000000000" pitchFamily="50" charset="0"/>
              </a:rPr>
              <a:t>HR AND ADMINISTRATIVE SETUP</a:t>
            </a:r>
          </a:p>
        </p:txBody>
      </p:sp>
      <p:sp>
        <p:nvSpPr>
          <p:cNvPr id="88" name="TextBox 87">
            <a:extLst>
              <a:ext uri="{FF2B5EF4-FFF2-40B4-BE49-F238E27FC236}">
                <a16:creationId xmlns:a16="http://schemas.microsoft.com/office/drawing/2014/main" id="{FE15686F-F6D3-4541-9365-BFB53DF67C4E}"/>
              </a:ext>
            </a:extLst>
          </p:cNvPr>
          <p:cNvSpPr txBox="1"/>
          <p:nvPr/>
        </p:nvSpPr>
        <p:spPr>
          <a:xfrm>
            <a:off x="3359201" y="1160132"/>
            <a:ext cx="2034623" cy="230832"/>
          </a:xfrm>
          <a:prstGeom prst="rect">
            <a:avLst/>
          </a:prstGeom>
          <a:noFill/>
        </p:spPr>
        <p:txBody>
          <a:bodyPr wrap="square" rtlCol="0">
            <a:spAutoFit/>
          </a:bodyPr>
          <a:lstStyle/>
          <a:p>
            <a:r>
              <a:rPr lang="en-US" sz="900" dirty="0">
                <a:solidFill>
                  <a:schemeClr val="bg1"/>
                </a:solidFill>
                <a:latin typeface="Nexa Bold" panose="02000000000000000000" pitchFamily="50" charset="0"/>
              </a:rPr>
              <a:t>PERSONNEL REGISTRY</a:t>
            </a:r>
          </a:p>
        </p:txBody>
      </p:sp>
      <p:sp>
        <p:nvSpPr>
          <p:cNvPr id="89" name="TextBox 88">
            <a:extLst>
              <a:ext uri="{FF2B5EF4-FFF2-40B4-BE49-F238E27FC236}">
                <a16:creationId xmlns:a16="http://schemas.microsoft.com/office/drawing/2014/main" id="{207CD323-F2DC-4B7B-9328-DE997EA03423}"/>
              </a:ext>
            </a:extLst>
          </p:cNvPr>
          <p:cNvSpPr txBox="1"/>
          <p:nvPr/>
        </p:nvSpPr>
        <p:spPr>
          <a:xfrm>
            <a:off x="3364894" y="1533104"/>
            <a:ext cx="1986204" cy="369332"/>
          </a:xfrm>
          <a:prstGeom prst="rect">
            <a:avLst/>
          </a:prstGeom>
          <a:noFill/>
        </p:spPr>
        <p:txBody>
          <a:bodyPr wrap="square" rtlCol="0">
            <a:spAutoFit/>
          </a:bodyPr>
          <a:lstStyle/>
          <a:p>
            <a:r>
              <a:rPr lang="en-US" sz="900" dirty="0">
                <a:solidFill>
                  <a:schemeClr val="bg1"/>
                </a:solidFill>
                <a:latin typeface="Nexa Bold" panose="02000000000000000000" pitchFamily="50" charset="0"/>
              </a:rPr>
              <a:t>COORDINATION OF HR DOCUMENTATION.</a:t>
            </a:r>
          </a:p>
        </p:txBody>
      </p:sp>
      <p:sp>
        <p:nvSpPr>
          <p:cNvPr id="90" name="TextBox 89">
            <a:extLst>
              <a:ext uri="{FF2B5EF4-FFF2-40B4-BE49-F238E27FC236}">
                <a16:creationId xmlns:a16="http://schemas.microsoft.com/office/drawing/2014/main" id="{A53E1697-8FD3-4892-AD06-34B20F046C67}"/>
              </a:ext>
            </a:extLst>
          </p:cNvPr>
          <p:cNvSpPr txBox="1"/>
          <p:nvPr/>
        </p:nvSpPr>
        <p:spPr>
          <a:xfrm>
            <a:off x="3336844" y="1947993"/>
            <a:ext cx="2250533" cy="369332"/>
          </a:xfrm>
          <a:prstGeom prst="rect">
            <a:avLst/>
          </a:prstGeom>
          <a:noFill/>
        </p:spPr>
        <p:txBody>
          <a:bodyPr wrap="square" rtlCol="0">
            <a:spAutoFit/>
          </a:bodyPr>
          <a:lstStyle/>
          <a:p>
            <a:r>
              <a:rPr lang="en-US" sz="900" dirty="0">
                <a:solidFill>
                  <a:schemeClr val="bg1"/>
                </a:solidFill>
                <a:latin typeface="Nexa Bold" panose="02000000000000000000" pitchFamily="50" charset="0"/>
              </a:rPr>
              <a:t>HR SOFTWARE PROGRAMME MANAGEMENT.</a:t>
            </a:r>
          </a:p>
        </p:txBody>
      </p:sp>
      <p:sp>
        <p:nvSpPr>
          <p:cNvPr id="93" name="TextBox 92">
            <a:extLst>
              <a:ext uri="{FF2B5EF4-FFF2-40B4-BE49-F238E27FC236}">
                <a16:creationId xmlns:a16="http://schemas.microsoft.com/office/drawing/2014/main" id="{B4E9070B-3B84-43BA-A96B-213B6F6DF794}"/>
              </a:ext>
            </a:extLst>
          </p:cNvPr>
          <p:cNvSpPr txBox="1"/>
          <p:nvPr/>
        </p:nvSpPr>
        <p:spPr>
          <a:xfrm>
            <a:off x="3043351" y="309019"/>
            <a:ext cx="361611" cy="276999"/>
          </a:xfrm>
          <a:prstGeom prst="rect">
            <a:avLst/>
          </a:prstGeom>
          <a:noFill/>
        </p:spPr>
        <p:txBody>
          <a:bodyPr wrap="square" rtlCol="0">
            <a:spAutoFit/>
          </a:bodyPr>
          <a:lstStyle/>
          <a:p>
            <a:r>
              <a:rPr lang="en-US" sz="1200" dirty="0">
                <a:solidFill>
                  <a:schemeClr val="bg1"/>
                </a:solidFill>
                <a:latin typeface="Nexa Bold" panose="02000000000000000000" pitchFamily="50" charset="0"/>
              </a:rPr>
              <a:t>1</a:t>
            </a:r>
          </a:p>
        </p:txBody>
      </p:sp>
      <p:sp>
        <p:nvSpPr>
          <p:cNvPr id="94" name="TextBox 93">
            <a:extLst>
              <a:ext uri="{FF2B5EF4-FFF2-40B4-BE49-F238E27FC236}">
                <a16:creationId xmlns:a16="http://schemas.microsoft.com/office/drawing/2014/main" id="{9BF716A7-9ADE-4C7D-ADA9-CA59E59FBF0D}"/>
              </a:ext>
            </a:extLst>
          </p:cNvPr>
          <p:cNvSpPr txBox="1"/>
          <p:nvPr/>
        </p:nvSpPr>
        <p:spPr>
          <a:xfrm>
            <a:off x="3043350" y="720158"/>
            <a:ext cx="361611" cy="276999"/>
          </a:xfrm>
          <a:prstGeom prst="rect">
            <a:avLst/>
          </a:prstGeom>
          <a:noFill/>
        </p:spPr>
        <p:txBody>
          <a:bodyPr wrap="square" rtlCol="0">
            <a:spAutoFit/>
          </a:bodyPr>
          <a:lstStyle/>
          <a:p>
            <a:r>
              <a:rPr lang="en-US" sz="1200" dirty="0">
                <a:solidFill>
                  <a:schemeClr val="bg1"/>
                </a:solidFill>
                <a:latin typeface="Nexa Bold" panose="02000000000000000000" pitchFamily="50" charset="0"/>
              </a:rPr>
              <a:t>2</a:t>
            </a:r>
          </a:p>
        </p:txBody>
      </p:sp>
      <p:sp>
        <p:nvSpPr>
          <p:cNvPr id="95" name="TextBox 94">
            <a:extLst>
              <a:ext uri="{FF2B5EF4-FFF2-40B4-BE49-F238E27FC236}">
                <a16:creationId xmlns:a16="http://schemas.microsoft.com/office/drawing/2014/main" id="{3F304BD8-C78A-42A8-AE38-E19BF741D57C}"/>
              </a:ext>
            </a:extLst>
          </p:cNvPr>
          <p:cNvSpPr txBox="1"/>
          <p:nvPr/>
        </p:nvSpPr>
        <p:spPr>
          <a:xfrm>
            <a:off x="3050620" y="1140351"/>
            <a:ext cx="361611" cy="276999"/>
          </a:xfrm>
          <a:prstGeom prst="rect">
            <a:avLst/>
          </a:prstGeom>
          <a:noFill/>
        </p:spPr>
        <p:txBody>
          <a:bodyPr wrap="square" rtlCol="0">
            <a:spAutoFit/>
          </a:bodyPr>
          <a:lstStyle/>
          <a:p>
            <a:r>
              <a:rPr lang="en-US" sz="1200" dirty="0">
                <a:solidFill>
                  <a:schemeClr val="bg1"/>
                </a:solidFill>
                <a:latin typeface="Nexa Bold" panose="02000000000000000000" pitchFamily="50" charset="0"/>
              </a:rPr>
              <a:t>3</a:t>
            </a:r>
          </a:p>
        </p:txBody>
      </p:sp>
      <p:sp>
        <p:nvSpPr>
          <p:cNvPr id="96" name="TextBox 95">
            <a:extLst>
              <a:ext uri="{FF2B5EF4-FFF2-40B4-BE49-F238E27FC236}">
                <a16:creationId xmlns:a16="http://schemas.microsoft.com/office/drawing/2014/main" id="{84ABD146-9F2F-473D-8C94-B75811EAE4BF}"/>
              </a:ext>
            </a:extLst>
          </p:cNvPr>
          <p:cNvSpPr txBox="1"/>
          <p:nvPr/>
        </p:nvSpPr>
        <p:spPr>
          <a:xfrm>
            <a:off x="3043349" y="1544504"/>
            <a:ext cx="361611" cy="276999"/>
          </a:xfrm>
          <a:prstGeom prst="rect">
            <a:avLst/>
          </a:prstGeom>
          <a:noFill/>
        </p:spPr>
        <p:txBody>
          <a:bodyPr wrap="square" rtlCol="0">
            <a:spAutoFit/>
          </a:bodyPr>
          <a:lstStyle/>
          <a:p>
            <a:r>
              <a:rPr lang="en-US" sz="1200" dirty="0">
                <a:solidFill>
                  <a:schemeClr val="bg1"/>
                </a:solidFill>
                <a:latin typeface="Nexa Bold" panose="02000000000000000000" pitchFamily="50" charset="0"/>
              </a:rPr>
              <a:t>4</a:t>
            </a:r>
          </a:p>
        </p:txBody>
      </p:sp>
      <p:sp>
        <p:nvSpPr>
          <p:cNvPr id="97" name="TextBox 96">
            <a:extLst>
              <a:ext uri="{FF2B5EF4-FFF2-40B4-BE49-F238E27FC236}">
                <a16:creationId xmlns:a16="http://schemas.microsoft.com/office/drawing/2014/main" id="{C10BC413-7813-4023-8203-D7A919A022AF}"/>
              </a:ext>
            </a:extLst>
          </p:cNvPr>
          <p:cNvSpPr txBox="1"/>
          <p:nvPr/>
        </p:nvSpPr>
        <p:spPr>
          <a:xfrm>
            <a:off x="3050620" y="1971712"/>
            <a:ext cx="361611" cy="276999"/>
          </a:xfrm>
          <a:prstGeom prst="rect">
            <a:avLst/>
          </a:prstGeom>
          <a:noFill/>
        </p:spPr>
        <p:txBody>
          <a:bodyPr wrap="square" rtlCol="0">
            <a:spAutoFit/>
          </a:bodyPr>
          <a:lstStyle/>
          <a:p>
            <a:r>
              <a:rPr lang="en-US" sz="1200" dirty="0">
                <a:solidFill>
                  <a:schemeClr val="bg1"/>
                </a:solidFill>
                <a:latin typeface="Nexa Bold" panose="02000000000000000000" pitchFamily="50" charset="0"/>
              </a:rPr>
              <a:t>5</a:t>
            </a:r>
          </a:p>
        </p:txBody>
      </p:sp>
    </p:spTree>
    <p:extLst>
      <p:ext uri="{BB962C8B-B14F-4D97-AF65-F5344CB8AC3E}">
        <p14:creationId xmlns:p14="http://schemas.microsoft.com/office/powerpoint/2010/main" val="157116533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27653"/>
                                        </p:tgtEl>
                                        <p:attrNameLst>
                                          <p:attrName>style.visibility</p:attrName>
                                        </p:attrNameLst>
                                      </p:cBhvr>
                                      <p:to>
                                        <p:strVal val="visible"/>
                                      </p:to>
                                    </p:set>
                                    <p:animEffect transition="in" filter="fade">
                                      <p:cBhvr>
                                        <p:cTn id="18" dur="1000"/>
                                        <p:tgtEl>
                                          <p:spTgt spid="27653"/>
                                        </p:tgtEl>
                                      </p:cBhvr>
                                    </p:animEffect>
                                    <p:anim calcmode="lin" valueType="num">
                                      <p:cBhvr>
                                        <p:cTn id="19" dur="1000" fill="hold"/>
                                        <p:tgtEl>
                                          <p:spTgt spid="27653"/>
                                        </p:tgtEl>
                                        <p:attrNameLst>
                                          <p:attrName>ppt_x</p:attrName>
                                        </p:attrNameLst>
                                      </p:cBhvr>
                                      <p:tavLst>
                                        <p:tav tm="0">
                                          <p:val>
                                            <p:strVal val="#ppt_x"/>
                                          </p:val>
                                        </p:tav>
                                        <p:tav tm="100000">
                                          <p:val>
                                            <p:strVal val="#ppt_x"/>
                                          </p:val>
                                        </p:tav>
                                      </p:tavLst>
                                    </p:anim>
                                    <p:anim calcmode="lin" valueType="num">
                                      <p:cBhvr>
                                        <p:cTn id="20" dur="1000" fill="hold"/>
                                        <p:tgtEl>
                                          <p:spTgt spid="27653"/>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7655"/>
                                        </p:tgtEl>
                                        <p:attrNameLst>
                                          <p:attrName>style.visibility</p:attrName>
                                        </p:attrNameLst>
                                      </p:cBhvr>
                                      <p:to>
                                        <p:strVal val="visible"/>
                                      </p:to>
                                    </p:set>
                                    <p:animEffect transition="in" filter="fade">
                                      <p:cBhvr>
                                        <p:cTn id="23" dur="1000"/>
                                        <p:tgtEl>
                                          <p:spTgt spid="27655"/>
                                        </p:tgtEl>
                                      </p:cBhvr>
                                    </p:animEffect>
                                    <p:anim calcmode="lin" valueType="num">
                                      <p:cBhvr>
                                        <p:cTn id="24" dur="1000" fill="hold"/>
                                        <p:tgtEl>
                                          <p:spTgt spid="27655"/>
                                        </p:tgtEl>
                                        <p:attrNameLst>
                                          <p:attrName>ppt_x</p:attrName>
                                        </p:attrNameLst>
                                      </p:cBhvr>
                                      <p:tavLst>
                                        <p:tav tm="0">
                                          <p:val>
                                            <p:strVal val="#ppt_x"/>
                                          </p:val>
                                        </p:tav>
                                        <p:tav tm="100000">
                                          <p:val>
                                            <p:strVal val="#ppt_x"/>
                                          </p:val>
                                        </p:tav>
                                      </p:tavLst>
                                    </p:anim>
                                    <p:anim calcmode="lin" valueType="num">
                                      <p:cBhvr>
                                        <p:cTn id="25" dur="1000" fill="hold"/>
                                        <p:tgtEl>
                                          <p:spTgt spid="27655"/>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fade">
                                      <p:cBhvr>
                                        <p:cTn id="28" dur="1000"/>
                                        <p:tgtEl>
                                          <p:spTgt spid="47"/>
                                        </p:tgtEl>
                                      </p:cBhvr>
                                    </p:animEffect>
                                    <p:anim calcmode="lin" valueType="num">
                                      <p:cBhvr>
                                        <p:cTn id="29" dur="1000" fill="hold"/>
                                        <p:tgtEl>
                                          <p:spTgt spid="47"/>
                                        </p:tgtEl>
                                        <p:attrNameLst>
                                          <p:attrName>ppt_x</p:attrName>
                                        </p:attrNameLst>
                                      </p:cBhvr>
                                      <p:tavLst>
                                        <p:tav tm="0">
                                          <p:val>
                                            <p:strVal val="#ppt_x"/>
                                          </p:val>
                                        </p:tav>
                                        <p:tav tm="100000">
                                          <p:val>
                                            <p:strVal val="#ppt_x"/>
                                          </p:val>
                                        </p:tav>
                                      </p:tavLst>
                                    </p:anim>
                                    <p:anim calcmode="lin" valueType="num">
                                      <p:cBhvr>
                                        <p:cTn id="30" dur="1000" fill="hold"/>
                                        <p:tgtEl>
                                          <p:spTgt spid="4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fade">
                                      <p:cBhvr>
                                        <p:cTn id="34" dur="1000"/>
                                        <p:tgtEl>
                                          <p:spTgt spid="5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1000"/>
                                        <p:tgtEl>
                                          <p:spTgt spid="51"/>
                                        </p:tgtEl>
                                      </p:cBhvr>
                                    </p:animEffect>
                                  </p:childTnLst>
                                </p:cTn>
                              </p:par>
                              <p:par>
                                <p:cTn id="38" presetID="10" presetClass="entr" presetSubtype="0" fill="hold" nodeType="with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fade">
                                      <p:cBhvr>
                                        <p:cTn id="40" dur="1000"/>
                                        <p:tgtEl>
                                          <p:spTgt spid="60"/>
                                        </p:tgtEl>
                                      </p:cBhvr>
                                    </p:animEffect>
                                  </p:childTnLst>
                                </p:cTn>
                              </p:par>
                              <p:par>
                                <p:cTn id="41" presetID="26" presetClass="entr" presetSubtype="0" fill="hold" nodeType="withEffect">
                                  <p:stCondLst>
                                    <p:cond delay="0"/>
                                  </p:stCondLst>
                                  <p:childTnLst>
                                    <p:set>
                                      <p:cBhvr>
                                        <p:cTn id="42" dur="1" fill="hold">
                                          <p:stCondLst>
                                            <p:cond delay="0"/>
                                          </p:stCondLst>
                                        </p:cTn>
                                        <p:tgtEl>
                                          <p:spTgt spid="63"/>
                                        </p:tgtEl>
                                        <p:attrNameLst>
                                          <p:attrName>style.visibility</p:attrName>
                                        </p:attrNameLst>
                                      </p:cBhvr>
                                      <p:to>
                                        <p:strVal val="visible"/>
                                      </p:to>
                                    </p:set>
                                    <p:animEffect transition="in" filter="wipe(down)">
                                      <p:cBhvr>
                                        <p:cTn id="43" dur="580">
                                          <p:stCondLst>
                                            <p:cond delay="0"/>
                                          </p:stCondLst>
                                        </p:cTn>
                                        <p:tgtEl>
                                          <p:spTgt spid="63"/>
                                        </p:tgtEl>
                                      </p:cBhvr>
                                    </p:animEffect>
                                    <p:anim calcmode="lin" valueType="num">
                                      <p:cBhvr>
                                        <p:cTn id="44"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49" dur="26">
                                          <p:stCondLst>
                                            <p:cond delay="650"/>
                                          </p:stCondLst>
                                        </p:cTn>
                                        <p:tgtEl>
                                          <p:spTgt spid="63"/>
                                        </p:tgtEl>
                                      </p:cBhvr>
                                      <p:to x="100000" y="60000"/>
                                    </p:animScale>
                                    <p:animScale>
                                      <p:cBhvr>
                                        <p:cTn id="50" dur="166" decel="50000">
                                          <p:stCondLst>
                                            <p:cond delay="676"/>
                                          </p:stCondLst>
                                        </p:cTn>
                                        <p:tgtEl>
                                          <p:spTgt spid="63"/>
                                        </p:tgtEl>
                                      </p:cBhvr>
                                      <p:to x="100000" y="100000"/>
                                    </p:animScale>
                                    <p:animScale>
                                      <p:cBhvr>
                                        <p:cTn id="51" dur="26">
                                          <p:stCondLst>
                                            <p:cond delay="1312"/>
                                          </p:stCondLst>
                                        </p:cTn>
                                        <p:tgtEl>
                                          <p:spTgt spid="63"/>
                                        </p:tgtEl>
                                      </p:cBhvr>
                                      <p:to x="100000" y="80000"/>
                                    </p:animScale>
                                    <p:animScale>
                                      <p:cBhvr>
                                        <p:cTn id="52" dur="166" decel="50000">
                                          <p:stCondLst>
                                            <p:cond delay="1338"/>
                                          </p:stCondLst>
                                        </p:cTn>
                                        <p:tgtEl>
                                          <p:spTgt spid="63"/>
                                        </p:tgtEl>
                                      </p:cBhvr>
                                      <p:to x="100000" y="100000"/>
                                    </p:animScale>
                                    <p:animScale>
                                      <p:cBhvr>
                                        <p:cTn id="53" dur="26">
                                          <p:stCondLst>
                                            <p:cond delay="1642"/>
                                          </p:stCondLst>
                                        </p:cTn>
                                        <p:tgtEl>
                                          <p:spTgt spid="63"/>
                                        </p:tgtEl>
                                      </p:cBhvr>
                                      <p:to x="100000" y="90000"/>
                                    </p:animScale>
                                    <p:animScale>
                                      <p:cBhvr>
                                        <p:cTn id="54" dur="166" decel="50000">
                                          <p:stCondLst>
                                            <p:cond delay="1668"/>
                                          </p:stCondLst>
                                        </p:cTn>
                                        <p:tgtEl>
                                          <p:spTgt spid="63"/>
                                        </p:tgtEl>
                                      </p:cBhvr>
                                      <p:to x="100000" y="100000"/>
                                    </p:animScale>
                                    <p:animScale>
                                      <p:cBhvr>
                                        <p:cTn id="55" dur="26">
                                          <p:stCondLst>
                                            <p:cond delay="1808"/>
                                          </p:stCondLst>
                                        </p:cTn>
                                        <p:tgtEl>
                                          <p:spTgt spid="63"/>
                                        </p:tgtEl>
                                      </p:cBhvr>
                                      <p:to x="100000" y="95000"/>
                                    </p:animScale>
                                    <p:animScale>
                                      <p:cBhvr>
                                        <p:cTn id="56" dur="166" decel="50000">
                                          <p:stCondLst>
                                            <p:cond delay="1834"/>
                                          </p:stCondLst>
                                        </p:cTn>
                                        <p:tgtEl>
                                          <p:spTgt spid="63"/>
                                        </p:tgtEl>
                                      </p:cBhvr>
                                      <p:to x="100000" y="100000"/>
                                    </p:animScale>
                                  </p:childTnLst>
                                </p:cTn>
                              </p:par>
                              <p:par>
                                <p:cTn id="57" presetID="10" presetClass="entr" presetSubtype="0" fill="hold" nodeType="withEffect">
                                  <p:stCondLst>
                                    <p:cond delay="0"/>
                                  </p:stCondLst>
                                  <p:childTnLst>
                                    <p:set>
                                      <p:cBhvr>
                                        <p:cTn id="58" dur="1" fill="hold">
                                          <p:stCondLst>
                                            <p:cond delay="0"/>
                                          </p:stCondLst>
                                        </p:cTn>
                                        <p:tgtEl>
                                          <p:spTgt spid="67"/>
                                        </p:tgtEl>
                                        <p:attrNameLst>
                                          <p:attrName>style.visibility</p:attrName>
                                        </p:attrNameLst>
                                      </p:cBhvr>
                                      <p:to>
                                        <p:strVal val="visible"/>
                                      </p:to>
                                    </p:set>
                                    <p:animEffect transition="in" filter="fade">
                                      <p:cBhvr>
                                        <p:cTn id="59" dur="1000"/>
                                        <p:tgtEl>
                                          <p:spTgt spid="67"/>
                                        </p:tgtEl>
                                      </p:cBhvr>
                                    </p:animEffect>
                                  </p:childTnLst>
                                </p:cTn>
                              </p:par>
                              <p:par>
                                <p:cTn id="60" presetID="10" presetClass="entr" presetSubtype="0" fill="hold" nodeType="withEffect">
                                  <p:stCondLst>
                                    <p:cond delay="0"/>
                                  </p:stCondLst>
                                  <p:childTnLst>
                                    <p:set>
                                      <p:cBhvr>
                                        <p:cTn id="61" dur="1" fill="hold">
                                          <p:stCondLst>
                                            <p:cond delay="0"/>
                                          </p:stCondLst>
                                        </p:cTn>
                                        <p:tgtEl>
                                          <p:spTgt spid="73"/>
                                        </p:tgtEl>
                                        <p:attrNameLst>
                                          <p:attrName>style.visibility</p:attrName>
                                        </p:attrNameLst>
                                      </p:cBhvr>
                                      <p:to>
                                        <p:strVal val="visible"/>
                                      </p:to>
                                    </p:set>
                                    <p:animEffect transition="in" filter="fade">
                                      <p:cBhvr>
                                        <p:cTn id="62" dur="1000"/>
                                        <p:tgtEl>
                                          <p:spTgt spid="73"/>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strVal val="#ppt_x"/>
                                          </p:val>
                                        </p:tav>
                                        <p:tav tm="100000">
                                          <p:val>
                                            <p:strVal val="#ppt_x"/>
                                          </p:val>
                                        </p:tav>
                                      </p:tavLst>
                                    </p:anim>
                                    <p:anim calcmode="lin" valueType="num">
                                      <p:cBhvr>
                                        <p:cTn id="67" dur="500" fill="hold"/>
                                        <p:tgtEl>
                                          <p:spTgt spid="45"/>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80"/>
                                        </p:tgtEl>
                                        <p:attrNameLst>
                                          <p:attrName>style.visibility</p:attrName>
                                        </p:attrNameLst>
                                      </p:cBhvr>
                                      <p:to>
                                        <p:strVal val="visible"/>
                                      </p:to>
                                    </p:set>
                                    <p:animEffect transition="in" filter="fade">
                                      <p:cBhvr>
                                        <p:cTn id="70" dur="500"/>
                                        <p:tgtEl>
                                          <p:spTgt spid="80"/>
                                        </p:tgtEl>
                                      </p:cBhvr>
                                    </p:animEffect>
                                    <p:anim calcmode="lin" valueType="num">
                                      <p:cBhvr>
                                        <p:cTn id="71" dur="500" fill="hold"/>
                                        <p:tgtEl>
                                          <p:spTgt spid="80"/>
                                        </p:tgtEl>
                                        <p:attrNameLst>
                                          <p:attrName>ppt_x</p:attrName>
                                        </p:attrNameLst>
                                      </p:cBhvr>
                                      <p:tavLst>
                                        <p:tav tm="0">
                                          <p:val>
                                            <p:strVal val="#ppt_x"/>
                                          </p:val>
                                        </p:tav>
                                        <p:tav tm="100000">
                                          <p:val>
                                            <p:strVal val="#ppt_x"/>
                                          </p:val>
                                        </p:tav>
                                      </p:tavLst>
                                    </p:anim>
                                    <p:anim calcmode="lin" valueType="num">
                                      <p:cBhvr>
                                        <p:cTn id="72" dur="500" fill="hold"/>
                                        <p:tgtEl>
                                          <p:spTgt spid="80"/>
                                        </p:tgtEl>
                                        <p:attrNameLst>
                                          <p:attrName>ppt_y</p:attrName>
                                        </p:attrNameLst>
                                      </p:cBhvr>
                                      <p:tavLst>
                                        <p:tav tm="0">
                                          <p:val>
                                            <p:strVal val="#ppt_y+.1"/>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71"/>
                                        </p:tgtEl>
                                        <p:attrNameLst>
                                          <p:attrName>style.visibility</p:attrName>
                                        </p:attrNameLst>
                                      </p:cBhvr>
                                      <p:to>
                                        <p:strVal val="visible"/>
                                      </p:to>
                                    </p:set>
                                    <p:anim calcmode="lin" valueType="num">
                                      <p:cBhvr additive="base">
                                        <p:cTn id="75" dur="500" fill="hold"/>
                                        <p:tgtEl>
                                          <p:spTgt spid="71"/>
                                        </p:tgtEl>
                                        <p:attrNameLst>
                                          <p:attrName>ppt_x</p:attrName>
                                        </p:attrNameLst>
                                      </p:cBhvr>
                                      <p:tavLst>
                                        <p:tav tm="0">
                                          <p:val>
                                            <p:strVal val="#ppt_x"/>
                                          </p:val>
                                        </p:tav>
                                        <p:tav tm="100000">
                                          <p:val>
                                            <p:strVal val="#ppt_x"/>
                                          </p:val>
                                        </p:tav>
                                      </p:tavLst>
                                    </p:anim>
                                    <p:anim calcmode="lin" valueType="num">
                                      <p:cBhvr additive="base">
                                        <p:cTn id="76" dur="500" fill="hold"/>
                                        <p:tgtEl>
                                          <p:spTgt spid="71"/>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additive="base">
                                        <p:cTn id="79" dur="500" fill="hold"/>
                                        <p:tgtEl>
                                          <p:spTgt spid="83"/>
                                        </p:tgtEl>
                                        <p:attrNameLst>
                                          <p:attrName>ppt_x</p:attrName>
                                        </p:attrNameLst>
                                      </p:cBhvr>
                                      <p:tavLst>
                                        <p:tav tm="0">
                                          <p:val>
                                            <p:strVal val="#ppt_x"/>
                                          </p:val>
                                        </p:tav>
                                        <p:tav tm="100000">
                                          <p:val>
                                            <p:strVal val="#ppt_x"/>
                                          </p:val>
                                        </p:tav>
                                      </p:tavLst>
                                    </p:anim>
                                    <p:anim calcmode="lin" valueType="num">
                                      <p:cBhvr additive="base">
                                        <p:cTn id="80" dur="500" fill="hold"/>
                                        <p:tgtEl>
                                          <p:spTgt spid="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81"/>
                                        </p:tgtEl>
                                        <p:attrNameLst>
                                          <p:attrName>style.visibility</p:attrName>
                                        </p:attrNameLst>
                                      </p:cBhvr>
                                      <p:to>
                                        <p:strVal val="visible"/>
                                      </p:to>
                                    </p:set>
                                    <p:anim calcmode="lin" valueType="num">
                                      <p:cBhvr additive="base">
                                        <p:cTn id="83" dur="500" fill="hold"/>
                                        <p:tgtEl>
                                          <p:spTgt spid="81"/>
                                        </p:tgtEl>
                                        <p:attrNameLst>
                                          <p:attrName>ppt_x</p:attrName>
                                        </p:attrNameLst>
                                      </p:cBhvr>
                                      <p:tavLst>
                                        <p:tav tm="0">
                                          <p:val>
                                            <p:strVal val="#ppt_x"/>
                                          </p:val>
                                        </p:tav>
                                        <p:tav tm="100000">
                                          <p:val>
                                            <p:strVal val="#ppt_x"/>
                                          </p:val>
                                        </p:tav>
                                      </p:tavLst>
                                    </p:anim>
                                    <p:anim calcmode="lin" valueType="num">
                                      <p:cBhvr additive="base">
                                        <p:cTn id="84" dur="500" fill="hold"/>
                                        <p:tgtEl>
                                          <p:spTgt spid="8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ppt_x"/>
                                          </p:val>
                                        </p:tav>
                                        <p:tav tm="100000">
                                          <p:val>
                                            <p:strVal val="#ppt_x"/>
                                          </p:val>
                                        </p:tav>
                                      </p:tavLst>
                                    </p:anim>
                                    <p:anim calcmode="lin" valueType="num">
                                      <p:cBhvr additive="base">
                                        <p:cTn id="88" dur="500" fill="hold"/>
                                        <p:tgtEl>
                                          <p:spTgt spid="72"/>
                                        </p:tgtEl>
                                        <p:attrNameLst>
                                          <p:attrName>ppt_y</p:attrName>
                                        </p:attrNameLst>
                                      </p:cBhvr>
                                      <p:tavLst>
                                        <p:tav tm="0">
                                          <p:val>
                                            <p:strVal val="1+#ppt_h/2"/>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84"/>
                                        </p:tgtEl>
                                        <p:attrNameLst>
                                          <p:attrName>style.visibility</p:attrName>
                                        </p:attrNameLst>
                                      </p:cBhvr>
                                      <p:to>
                                        <p:strVal val="visible"/>
                                      </p:to>
                                    </p:set>
                                    <p:animEffect transition="in" filter="fade">
                                      <p:cBhvr>
                                        <p:cTn id="91" dur="500"/>
                                        <p:tgtEl>
                                          <p:spTgt spid="84"/>
                                        </p:tgtEl>
                                      </p:cBhvr>
                                    </p:animEffect>
                                    <p:anim calcmode="lin" valueType="num">
                                      <p:cBhvr>
                                        <p:cTn id="92" dur="500" fill="hold"/>
                                        <p:tgtEl>
                                          <p:spTgt spid="84"/>
                                        </p:tgtEl>
                                        <p:attrNameLst>
                                          <p:attrName>ppt_x</p:attrName>
                                        </p:attrNameLst>
                                      </p:cBhvr>
                                      <p:tavLst>
                                        <p:tav tm="0">
                                          <p:val>
                                            <p:strVal val="#ppt_x"/>
                                          </p:val>
                                        </p:tav>
                                        <p:tav tm="100000">
                                          <p:val>
                                            <p:strVal val="#ppt_x"/>
                                          </p:val>
                                        </p:tav>
                                      </p:tavLst>
                                    </p:anim>
                                    <p:anim calcmode="lin" valueType="num">
                                      <p:cBhvr>
                                        <p:cTn id="93" dur="500" fill="hold"/>
                                        <p:tgtEl>
                                          <p:spTgt spid="8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74"/>
                                        </p:tgtEl>
                                        <p:attrNameLst>
                                          <p:attrName>style.visibility</p:attrName>
                                        </p:attrNameLst>
                                      </p:cBhvr>
                                      <p:to>
                                        <p:strVal val="visible"/>
                                      </p:to>
                                    </p:set>
                                    <p:animEffect transition="in" filter="fade">
                                      <p:cBhvr>
                                        <p:cTn id="96" dur="500"/>
                                        <p:tgtEl>
                                          <p:spTgt spid="74"/>
                                        </p:tgtEl>
                                      </p:cBhvr>
                                    </p:animEffect>
                                    <p:anim calcmode="lin" valueType="num">
                                      <p:cBhvr>
                                        <p:cTn id="97" dur="500" fill="hold"/>
                                        <p:tgtEl>
                                          <p:spTgt spid="74"/>
                                        </p:tgtEl>
                                        <p:attrNameLst>
                                          <p:attrName>ppt_x</p:attrName>
                                        </p:attrNameLst>
                                      </p:cBhvr>
                                      <p:tavLst>
                                        <p:tav tm="0">
                                          <p:val>
                                            <p:strVal val="#ppt_x"/>
                                          </p:val>
                                        </p:tav>
                                        <p:tav tm="100000">
                                          <p:val>
                                            <p:strVal val="#ppt_x"/>
                                          </p:val>
                                        </p:tav>
                                      </p:tavLst>
                                    </p:anim>
                                    <p:anim calcmode="lin" valueType="num">
                                      <p:cBhvr>
                                        <p:cTn id="98" dur="500" fill="hold"/>
                                        <p:tgtEl>
                                          <p:spTgt spid="74"/>
                                        </p:tgtEl>
                                        <p:attrNameLst>
                                          <p:attrName>ppt_y</p:attrName>
                                        </p:attrNameLst>
                                      </p:cBhvr>
                                      <p:tavLst>
                                        <p:tav tm="0">
                                          <p:val>
                                            <p:strVal val="#ppt_y+.1"/>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 calcmode="lin" valueType="num">
                                      <p:cBhvr additive="base">
                                        <p:cTn id="101" dur="500" fill="hold"/>
                                        <p:tgtEl>
                                          <p:spTgt spid="82"/>
                                        </p:tgtEl>
                                        <p:attrNameLst>
                                          <p:attrName>ppt_x</p:attrName>
                                        </p:attrNameLst>
                                      </p:cBhvr>
                                      <p:tavLst>
                                        <p:tav tm="0">
                                          <p:val>
                                            <p:strVal val="#ppt_x"/>
                                          </p:val>
                                        </p:tav>
                                        <p:tav tm="100000">
                                          <p:val>
                                            <p:strVal val="#ppt_x"/>
                                          </p:val>
                                        </p:tav>
                                      </p:tavLst>
                                    </p:anim>
                                    <p:anim calcmode="lin" valueType="num">
                                      <p:cBhvr additive="base">
                                        <p:cTn id="102" dur="500" fill="hold"/>
                                        <p:tgtEl>
                                          <p:spTgt spid="82"/>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79"/>
                                        </p:tgtEl>
                                        <p:attrNameLst>
                                          <p:attrName>style.visibility</p:attrName>
                                        </p:attrNameLst>
                                      </p:cBhvr>
                                      <p:to>
                                        <p:strVal val="visible"/>
                                      </p:to>
                                    </p:set>
                                    <p:anim calcmode="lin" valueType="num">
                                      <p:cBhvr additive="base">
                                        <p:cTn id="105" dur="500" fill="hold"/>
                                        <p:tgtEl>
                                          <p:spTgt spid="79"/>
                                        </p:tgtEl>
                                        <p:attrNameLst>
                                          <p:attrName>ppt_x</p:attrName>
                                        </p:attrNameLst>
                                      </p:cBhvr>
                                      <p:tavLst>
                                        <p:tav tm="0">
                                          <p:val>
                                            <p:strVal val="#ppt_x"/>
                                          </p:val>
                                        </p:tav>
                                        <p:tav tm="100000">
                                          <p:val>
                                            <p:strVal val="#ppt_x"/>
                                          </p:val>
                                        </p:tav>
                                      </p:tavLst>
                                    </p:anim>
                                    <p:anim calcmode="lin" valueType="num">
                                      <p:cBhvr additive="base">
                                        <p:cTn id="106" dur="500" fill="hold"/>
                                        <p:tgtEl>
                                          <p:spTgt spid="79"/>
                                        </p:tgtEl>
                                        <p:attrNameLst>
                                          <p:attrName>ppt_y</p:attrName>
                                        </p:attrNameLst>
                                      </p:cBhvr>
                                      <p:tavLst>
                                        <p:tav tm="0">
                                          <p:val>
                                            <p:strVal val="1+#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fade">
                                      <p:cBhvr>
                                        <p:cTn id="109" dur="500"/>
                                        <p:tgtEl>
                                          <p:spTgt spid="5"/>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87"/>
                                        </p:tgtEl>
                                        <p:attrNameLst>
                                          <p:attrName>style.visibility</p:attrName>
                                        </p:attrNameLst>
                                      </p:cBhvr>
                                      <p:to>
                                        <p:strVal val="visible"/>
                                      </p:to>
                                    </p:set>
                                    <p:animEffect transition="in" filter="fade">
                                      <p:cBhvr>
                                        <p:cTn id="112" dur="500"/>
                                        <p:tgtEl>
                                          <p:spTgt spid="87"/>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88"/>
                                        </p:tgtEl>
                                        <p:attrNameLst>
                                          <p:attrName>style.visibility</p:attrName>
                                        </p:attrNameLst>
                                      </p:cBhvr>
                                      <p:to>
                                        <p:strVal val="visible"/>
                                      </p:to>
                                    </p:set>
                                    <p:animEffect transition="in" filter="fade">
                                      <p:cBhvr>
                                        <p:cTn id="115" dur="500"/>
                                        <p:tgtEl>
                                          <p:spTgt spid="88"/>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89"/>
                                        </p:tgtEl>
                                        <p:attrNameLst>
                                          <p:attrName>style.visibility</p:attrName>
                                        </p:attrNameLst>
                                      </p:cBhvr>
                                      <p:to>
                                        <p:strVal val="visible"/>
                                      </p:to>
                                    </p:set>
                                    <p:animEffect transition="in" filter="fade">
                                      <p:cBhvr>
                                        <p:cTn id="118" dur="500"/>
                                        <p:tgtEl>
                                          <p:spTgt spid="89"/>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90"/>
                                        </p:tgtEl>
                                        <p:attrNameLst>
                                          <p:attrName>style.visibility</p:attrName>
                                        </p:attrNameLst>
                                      </p:cBhvr>
                                      <p:to>
                                        <p:strVal val="visible"/>
                                      </p:to>
                                    </p:set>
                                    <p:animEffect transition="in" filter="fade">
                                      <p:cBhvr>
                                        <p:cTn id="121" dur="500"/>
                                        <p:tgtEl>
                                          <p:spTgt spid="90"/>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93"/>
                                        </p:tgtEl>
                                        <p:attrNameLst>
                                          <p:attrName>style.visibility</p:attrName>
                                        </p:attrNameLst>
                                      </p:cBhvr>
                                      <p:to>
                                        <p:strVal val="visible"/>
                                      </p:to>
                                    </p:set>
                                    <p:animEffect transition="in" filter="fade">
                                      <p:cBhvr>
                                        <p:cTn id="124" dur="500"/>
                                        <p:tgtEl>
                                          <p:spTgt spid="93"/>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94"/>
                                        </p:tgtEl>
                                        <p:attrNameLst>
                                          <p:attrName>style.visibility</p:attrName>
                                        </p:attrNameLst>
                                      </p:cBhvr>
                                      <p:to>
                                        <p:strVal val="visible"/>
                                      </p:to>
                                    </p:set>
                                    <p:animEffect transition="in" filter="fade">
                                      <p:cBhvr>
                                        <p:cTn id="127" dur="500"/>
                                        <p:tgtEl>
                                          <p:spTgt spid="94"/>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95"/>
                                        </p:tgtEl>
                                        <p:attrNameLst>
                                          <p:attrName>style.visibility</p:attrName>
                                        </p:attrNameLst>
                                      </p:cBhvr>
                                      <p:to>
                                        <p:strVal val="visible"/>
                                      </p:to>
                                    </p:set>
                                    <p:animEffect transition="in" filter="fade">
                                      <p:cBhvr>
                                        <p:cTn id="130" dur="500"/>
                                        <p:tgtEl>
                                          <p:spTgt spid="95"/>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96"/>
                                        </p:tgtEl>
                                        <p:attrNameLst>
                                          <p:attrName>style.visibility</p:attrName>
                                        </p:attrNameLst>
                                      </p:cBhvr>
                                      <p:to>
                                        <p:strVal val="visible"/>
                                      </p:to>
                                    </p:set>
                                    <p:animEffect transition="in" filter="fade">
                                      <p:cBhvr>
                                        <p:cTn id="133" dur="500"/>
                                        <p:tgtEl>
                                          <p:spTgt spid="96"/>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97"/>
                                        </p:tgtEl>
                                        <p:attrNameLst>
                                          <p:attrName>style.visibility</p:attrName>
                                        </p:attrNameLst>
                                      </p:cBhvr>
                                      <p:to>
                                        <p:strVal val="visible"/>
                                      </p:to>
                                    </p:set>
                                    <p:animEffect transition="in" filter="fade">
                                      <p:cBhvr>
                                        <p:cTn id="136"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2" grpId="0" animBg="1"/>
      <p:bldP spid="27653" grpId="0"/>
      <p:bldP spid="47" grpId="0"/>
      <p:bldP spid="27655" grpId="0"/>
      <p:bldP spid="45" grpId="0" animBg="1"/>
      <p:bldP spid="74" grpId="0" animBg="1"/>
      <p:bldP spid="71" grpId="0" animBg="1"/>
      <p:bldP spid="72" grpId="0" animBg="1"/>
      <p:bldP spid="50" grpId="0"/>
      <p:bldP spid="51" grpId="0"/>
      <p:bldP spid="79" grpId="0" animBg="1"/>
      <p:bldP spid="80" grpId="0" animBg="1"/>
      <p:bldP spid="81" grpId="0" animBg="1"/>
      <p:bldP spid="82" grpId="0" animBg="1"/>
      <p:bldP spid="83" grpId="0" animBg="1"/>
      <p:bldP spid="84" grpId="0" animBg="1"/>
      <p:bldP spid="5" grpId="0"/>
      <p:bldP spid="87" grpId="0"/>
      <p:bldP spid="88" grpId="0"/>
      <p:bldP spid="89" grpId="0"/>
      <p:bldP spid="90" grpId="0"/>
      <p:bldP spid="93" grpId="0"/>
      <p:bldP spid="94" grpId="0"/>
      <p:bldP spid="95" grpId="0"/>
      <p:bldP spid="96" grpId="0"/>
      <p:bldP spid="9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DF9242C-AF91-473D-86FE-CE76E4C024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562" y="347810"/>
            <a:ext cx="2483720" cy="1792936"/>
          </a:xfrm>
          <a:prstGeom prst="rect">
            <a:avLst/>
          </a:prstGeom>
        </p:spPr>
      </p:pic>
      <p:sp>
        <p:nvSpPr>
          <p:cNvPr id="42" name="TextBox 41"/>
          <p:cNvSpPr txBox="1">
            <a:spLocks noChangeArrowheads="1"/>
          </p:cNvSpPr>
          <p:nvPr/>
        </p:nvSpPr>
        <p:spPr bwMode="auto">
          <a:xfrm>
            <a:off x="304800" y="110183"/>
            <a:ext cx="3044260"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defRPr/>
            </a:pPr>
            <a:r>
              <a:rPr lang="en-US" sz="1300" dirty="0">
                <a:solidFill>
                  <a:srgbClr val="002060"/>
                </a:solidFill>
                <a:latin typeface="Nexa Bold" panose="02000000000000000000" pitchFamily="50" charset="0"/>
                <a:cs typeface="Arial" panose="020B0604020202020204" pitchFamily="34" charset="0"/>
              </a:rPr>
              <a:t>OUR HR PRODUCT &amp; SERVICES</a:t>
            </a:r>
          </a:p>
        </p:txBody>
      </p:sp>
      <p:sp>
        <p:nvSpPr>
          <p:cNvPr id="2" name="Rectangle 1"/>
          <p:cNvSpPr/>
          <p:nvPr/>
        </p:nvSpPr>
        <p:spPr>
          <a:xfrm>
            <a:off x="406400" y="1730375"/>
            <a:ext cx="2484438" cy="42068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653" name="TextBox 45"/>
          <p:cNvSpPr txBox="1">
            <a:spLocks noChangeArrowheads="1"/>
          </p:cNvSpPr>
          <p:nvPr/>
        </p:nvSpPr>
        <p:spPr bwMode="auto">
          <a:xfrm>
            <a:off x="479330" y="1782345"/>
            <a:ext cx="24003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defTabSz="522288" eaLnBrk="0" fontAlgn="base" hangingPunct="0">
              <a:spcBef>
                <a:spcPct val="0"/>
              </a:spcBef>
              <a:spcAft>
                <a:spcPct val="0"/>
              </a:spcAft>
              <a:defRPr sz="1000">
                <a:solidFill>
                  <a:schemeClr val="tx1"/>
                </a:solidFill>
                <a:latin typeface="Calibri" panose="020F0502020204030204" pitchFamily="34" charset="0"/>
              </a:defRPr>
            </a:lvl6pPr>
            <a:lvl7pPr marL="2971800" indent="-228600" defTabSz="522288" eaLnBrk="0" fontAlgn="base" hangingPunct="0">
              <a:spcBef>
                <a:spcPct val="0"/>
              </a:spcBef>
              <a:spcAft>
                <a:spcPct val="0"/>
              </a:spcAft>
              <a:defRPr sz="1000">
                <a:solidFill>
                  <a:schemeClr val="tx1"/>
                </a:solidFill>
                <a:latin typeface="Calibri" panose="020F0502020204030204" pitchFamily="34" charset="0"/>
              </a:defRPr>
            </a:lvl7pPr>
            <a:lvl8pPr marL="3429000" indent="-228600" defTabSz="522288" eaLnBrk="0" fontAlgn="base" hangingPunct="0">
              <a:spcBef>
                <a:spcPct val="0"/>
              </a:spcBef>
              <a:spcAft>
                <a:spcPct val="0"/>
              </a:spcAft>
              <a:defRPr sz="1000">
                <a:solidFill>
                  <a:schemeClr val="tx1"/>
                </a:solidFill>
                <a:latin typeface="Calibri" panose="020F0502020204030204" pitchFamily="34" charset="0"/>
              </a:defRPr>
            </a:lvl8pPr>
            <a:lvl9pPr marL="3886200" indent="-228600" defTabSz="522288" eaLnBrk="0" fontAlgn="base" hangingPunct="0">
              <a:spcBef>
                <a:spcPct val="0"/>
              </a:spcBef>
              <a:spcAft>
                <a:spcPct val="0"/>
              </a:spcAft>
              <a:defRPr sz="1000">
                <a:solidFill>
                  <a:schemeClr val="tx1"/>
                </a:solidFill>
                <a:latin typeface="Calibri" panose="020F0502020204030204" pitchFamily="34" charset="0"/>
              </a:defRPr>
            </a:lvl9pPr>
          </a:lstStyle>
          <a:p>
            <a:r>
              <a:rPr lang="en-US" sz="1200" b="1" dirty="0">
                <a:solidFill>
                  <a:schemeClr val="bg1"/>
                </a:solidFill>
                <a:latin typeface="Nexa Bold" panose="02000000000000000000" pitchFamily="50" charset="0"/>
                <a:cs typeface="Open Sans Light" panose="020B0306030504020204" pitchFamily="34" charset="0"/>
              </a:rPr>
              <a:t>HR STRATEGIC DIRECTIONS</a:t>
            </a:r>
          </a:p>
        </p:txBody>
      </p:sp>
      <p:sp>
        <p:nvSpPr>
          <p:cNvPr id="47" name="TextBox 46"/>
          <p:cNvSpPr txBox="1">
            <a:spLocks noChangeArrowheads="1"/>
          </p:cNvSpPr>
          <p:nvPr/>
        </p:nvSpPr>
        <p:spPr bwMode="auto">
          <a:xfrm>
            <a:off x="423970" y="2174660"/>
            <a:ext cx="26066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defTabSz="522288" eaLnBrk="0" fontAlgn="base" hangingPunct="0">
              <a:spcBef>
                <a:spcPct val="0"/>
              </a:spcBef>
              <a:spcAft>
                <a:spcPct val="0"/>
              </a:spcAft>
              <a:defRPr sz="1000">
                <a:solidFill>
                  <a:schemeClr val="tx1"/>
                </a:solidFill>
                <a:latin typeface="Calibri" panose="020F0502020204030204" pitchFamily="34" charset="0"/>
              </a:defRPr>
            </a:lvl6pPr>
            <a:lvl7pPr marL="2971800" indent="-228600" defTabSz="522288" eaLnBrk="0" fontAlgn="base" hangingPunct="0">
              <a:spcBef>
                <a:spcPct val="0"/>
              </a:spcBef>
              <a:spcAft>
                <a:spcPct val="0"/>
              </a:spcAft>
              <a:defRPr sz="1000">
                <a:solidFill>
                  <a:schemeClr val="tx1"/>
                </a:solidFill>
                <a:latin typeface="Calibri" panose="020F0502020204030204" pitchFamily="34" charset="0"/>
              </a:defRPr>
            </a:lvl7pPr>
            <a:lvl8pPr marL="3429000" indent="-228600" defTabSz="522288" eaLnBrk="0" fontAlgn="base" hangingPunct="0">
              <a:spcBef>
                <a:spcPct val="0"/>
              </a:spcBef>
              <a:spcAft>
                <a:spcPct val="0"/>
              </a:spcAft>
              <a:defRPr sz="1000">
                <a:solidFill>
                  <a:schemeClr val="tx1"/>
                </a:solidFill>
                <a:latin typeface="Calibri" panose="020F0502020204030204" pitchFamily="34" charset="0"/>
              </a:defRPr>
            </a:lvl8pPr>
            <a:lvl9pPr marL="3886200" indent="-228600" defTabSz="522288" eaLnBrk="0" fontAlgn="base" hangingPunct="0">
              <a:spcBef>
                <a:spcPct val="0"/>
              </a:spcBef>
              <a:spcAft>
                <a:spcPct val="0"/>
              </a:spcAft>
              <a:defRPr sz="1000">
                <a:solidFill>
                  <a:schemeClr val="tx1"/>
                </a:solidFill>
                <a:latin typeface="Calibri" panose="020F0502020204030204" pitchFamily="34" charset="0"/>
              </a:defRPr>
            </a:lvl9pPr>
          </a:lstStyle>
          <a:p>
            <a:pPr>
              <a:defRPr/>
            </a:pPr>
            <a:r>
              <a:rPr lang="en-US" sz="800" dirty="0">
                <a:solidFill>
                  <a:schemeClr val="tx1">
                    <a:lumMod val="65000"/>
                    <a:lumOff val="35000"/>
                  </a:schemeClr>
                </a:solidFill>
                <a:latin typeface="Nexa Light" panose="02000000000000000000" pitchFamily="50" charset="0"/>
              </a:rPr>
              <a:t>HR Strategy is a designation for a long-term plan created to achieve objectives in the field of human resource and human capital </a:t>
            </a:r>
            <a:r>
              <a:rPr lang="en-US" sz="800" b="1" dirty="0">
                <a:solidFill>
                  <a:schemeClr val="tx1">
                    <a:lumMod val="65000"/>
                    <a:lumOff val="35000"/>
                  </a:schemeClr>
                </a:solidFill>
                <a:latin typeface="Nexa Light" panose="02000000000000000000" pitchFamily="50" charset="0"/>
              </a:rPr>
              <a:t>management</a:t>
            </a:r>
            <a:r>
              <a:rPr lang="en-US" sz="800" dirty="0">
                <a:solidFill>
                  <a:schemeClr val="tx1">
                    <a:lumMod val="65000"/>
                    <a:lumOff val="35000"/>
                  </a:schemeClr>
                </a:solidFill>
                <a:latin typeface="Nexa Light" panose="02000000000000000000" pitchFamily="50" charset="0"/>
              </a:rPr>
              <a:t> and development in the organization.</a:t>
            </a:r>
            <a:endParaRPr lang="en-US" sz="800" dirty="0">
              <a:solidFill>
                <a:schemeClr val="tx1">
                  <a:lumMod val="65000"/>
                  <a:lumOff val="35000"/>
                </a:schemeClr>
              </a:solidFill>
              <a:latin typeface="Nexa Light" panose="02000000000000000000" pitchFamily="50" charset="0"/>
              <a:ea typeface="Open Sans Light" panose="020B0306030504020204" pitchFamily="34" charset="0"/>
              <a:cs typeface="Open Sans Light" panose="020B0306030504020204" pitchFamily="34" charset="0"/>
            </a:endParaRPr>
          </a:p>
        </p:txBody>
      </p:sp>
      <p:sp>
        <p:nvSpPr>
          <p:cNvPr id="27655" name="TextBox 21"/>
          <p:cNvSpPr txBox="1">
            <a:spLocks noChangeArrowheads="1"/>
          </p:cNvSpPr>
          <p:nvPr/>
        </p:nvSpPr>
        <p:spPr bwMode="auto">
          <a:xfrm>
            <a:off x="282359" y="2119314"/>
            <a:ext cx="29273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defTabSz="522288" eaLnBrk="0" fontAlgn="base" hangingPunct="0">
              <a:spcBef>
                <a:spcPct val="0"/>
              </a:spcBef>
              <a:spcAft>
                <a:spcPct val="0"/>
              </a:spcAft>
              <a:defRPr sz="1000">
                <a:solidFill>
                  <a:schemeClr val="tx1"/>
                </a:solidFill>
                <a:latin typeface="Calibri" panose="020F0502020204030204" pitchFamily="34" charset="0"/>
              </a:defRPr>
            </a:lvl6pPr>
            <a:lvl7pPr marL="2971800" indent="-228600" defTabSz="522288" eaLnBrk="0" fontAlgn="base" hangingPunct="0">
              <a:spcBef>
                <a:spcPct val="0"/>
              </a:spcBef>
              <a:spcAft>
                <a:spcPct val="0"/>
              </a:spcAft>
              <a:defRPr sz="1000">
                <a:solidFill>
                  <a:schemeClr val="tx1"/>
                </a:solidFill>
                <a:latin typeface="Calibri" panose="020F0502020204030204" pitchFamily="34" charset="0"/>
              </a:defRPr>
            </a:lvl7pPr>
            <a:lvl8pPr marL="3429000" indent="-228600" defTabSz="522288" eaLnBrk="0" fontAlgn="base" hangingPunct="0">
              <a:spcBef>
                <a:spcPct val="0"/>
              </a:spcBef>
              <a:spcAft>
                <a:spcPct val="0"/>
              </a:spcAft>
              <a:defRPr sz="1000">
                <a:solidFill>
                  <a:schemeClr val="tx1"/>
                </a:solidFill>
                <a:latin typeface="Calibri" panose="020F0502020204030204" pitchFamily="34" charset="0"/>
              </a:defRPr>
            </a:lvl8pPr>
            <a:lvl9pPr marL="3886200" indent="-228600" defTabSz="522288" eaLnBrk="0" fontAlgn="base" hangingPunct="0">
              <a:spcBef>
                <a:spcPct val="0"/>
              </a:spcBef>
              <a:spcAft>
                <a:spcPct val="0"/>
              </a:spcAft>
              <a:defRPr sz="1000">
                <a:solidFill>
                  <a:schemeClr val="tx1"/>
                </a:solidFill>
                <a:latin typeface="Calibri" panose="020F0502020204030204" pitchFamily="34" charset="0"/>
              </a:defRPr>
            </a:lvl9pPr>
          </a:lstStyle>
          <a:p>
            <a:r>
              <a:rPr lang="en-US" sz="2800" dirty="0">
                <a:solidFill>
                  <a:srgbClr val="002060"/>
                </a:solidFill>
                <a:latin typeface="Nexa Bold" panose="02000000000000000000" pitchFamily="50" charset="0"/>
                <a:cs typeface="Open Sans Light" panose="020B0306030504020204" pitchFamily="34" charset="0"/>
              </a:rPr>
              <a:t>“</a:t>
            </a:r>
          </a:p>
        </p:txBody>
      </p:sp>
      <p:sp>
        <p:nvSpPr>
          <p:cNvPr id="45" name="Rectangle 44"/>
          <p:cNvSpPr/>
          <p:nvPr/>
        </p:nvSpPr>
        <p:spPr bwMode="auto">
          <a:xfrm>
            <a:off x="2989508" y="276464"/>
            <a:ext cx="374221" cy="33885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 name="Rectangle 73"/>
          <p:cNvSpPr/>
          <p:nvPr/>
        </p:nvSpPr>
        <p:spPr bwMode="auto">
          <a:xfrm>
            <a:off x="3005088" y="1537015"/>
            <a:ext cx="367493" cy="33276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 name="Rectangle 70"/>
          <p:cNvSpPr/>
          <p:nvPr/>
        </p:nvSpPr>
        <p:spPr bwMode="auto">
          <a:xfrm>
            <a:off x="3000040" y="702019"/>
            <a:ext cx="363689" cy="37159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 name="Rectangle 71"/>
          <p:cNvSpPr/>
          <p:nvPr/>
        </p:nvSpPr>
        <p:spPr bwMode="auto">
          <a:xfrm>
            <a:off x="3005088" y="1119752"/>
            <a:ext cx="358641" cy="32698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 name="TextBox 49">
            <a:extLst>
              <a:ext uri="{FF2B5EF4-FFF2-40B4-BE49-F238E27FC236}">
                <a16:creationId xmlns:a16="http://schemas.microsoft.com/office/drawing/2014/main" id="{B10E1054-F1EA-4E90-BBA3-06119017BB9B}"/>
              </a:ext>
            </a:extLst>
          </p:cNvPr>
          <p:cNvSpPr txBox="1">
            <a:spLocks noChangeArrowheads="1"/>
          </p:cNvSpPr>
          <p:nvPr/>
        </p:nvSpPr>
        <p:spPr bwMode="auto">
          <a:xfrm>
            <a:off x="777875" y="2850720"/>
            <a:ext cx="320583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defRPr/>
            </a:pPr>
            <a:r>
              <a:rPr lang="en-US" dirty="0">
                <a:solidFill>
                  <a:schemeClr val="tx2"/>
                </a:solidFill>
                <a:latin typeface="Nexa Bold" panose="02000000000000000000" pitchFamily="50" charset="0"/>
                <a:cs typeface="Arial" panose="020B0604020202020204" pitchFamily="34" charset="0"/>
              </a:rPr>
              <a:t>VERDANT GLOBAL BUSINESS SOLUTIONS LTD. </a:t>
            </a:r>
          </a:p>
        </p:txBody>
      </p:sp>
      <p:sp>
        <p:nvSpPr>
          <p:cNvPr id="51" name="TextBox 50">
            <a:extLst>
              <a:ext uri="{FF2B5EF4-FFF2-40B4-BE49-F238E27FC236}">
                <a16:creationId xmlns:a16="http://schemas.microsoft.com/office/drawing/2014/main" id="{5B32E3E0-E56B-4A9B-8FFE-0A0E33802BFA}"/>
              </a:ext>
            </a:extLst>
          </p:cNvPr>
          <p:cNvSpPr txBox="1">
            <a:spLocks noChangeArrowheads="1"/>
          </p:cNvSpPr>
          <p:nvPr/>
        </p:nvSpPr>
        <p:spPr bwMode="auto">
          <a:xfrm>
            <a:off x="777875" y="2982483"/>
            <a:ext cx="227647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defTabSz="522288" eaLnBrk="0" fontAlgn="base" hangingPunct="0">
              <a:spcBef>
                <a:spcPct val="0"/>
              </a:spcBef>
              <a:spcAft>
                <a:spcPct val="0"/>
              </a:spcAft>
              <a:defRPr sz="1000">
                <a:solidFill>
                  <a:schemeClr val="tx1"/>
                </a:solidFill>
                <a:latin typeface="Calibri" panose="020F0502020204030204" pitchFamily="34" charset="0"/>
              </a:defRPr>
            </a:lvl6pPr>
            <a:lvl7pPr marL="2971800" indent="-228600" defTabSz="522288" eaLnBrk="0" fontAlgn="base" hangingPunct="0">
              <a:spcBef>
                <a:spcPct val="0"/>
              </a:spcBef>
              <a:spcAft>
                <a:spcPct val="0"/>
              </a:spcAft>
              <a:defRPr sz="1000">
                <a:solidFill>
                  <a:schemeClr val="tx1"/>
                </a:solidFill>
                <a:latin typeface="Calibri" panose="020F0502020204030204" pitchFamily="34" charset="0"/>
              </a:defRPr>
            </a:lvl7pPr>
            <a:lvl8pPr marL="3429000" indent="-228600" defTabSz="522288" eaLnBrk="0" fontAlgn="base" hangingPunct="0">
              <a:spcBef>
                <a:spcPct val="0"/>
              </a:spcBef>
              <a:spcAft>
                <a:spcPct val="0"/>
              </a:spcAft>
              <a:defRPr sz="1000">
                <a:solidFill>
                  <a:schemeClr val="tx1"/>
                </a:solidFill>
                <a:latin typeface="Calibri" panose="020F0502020204030204" pitchFamily="34" charset="0"/>
              </a:defRPr>
            </a:lvl8pPr>
            <a:lvl9pPr marL="3886200" indent="-228600" defTabSz="522288" eaLnBrk="0" fontAlgn="base" hangingPunct="0">
              <a:spcBef>
                <a:spcPct val="0"/>
              </a:spcBef>
              <a:spcAft>
                <a:spcPct val="0"/>
              </a:spcAft>
              <a:defRPr sz="1000">
                <a:solidFill>
                  <a:schemeClr val="tx1"/>
                </a:solidFill>
                <a:latin typeface="Calibri" panose="020F0502020204030204" pitchFamily="34" charset="0"/>
              </a:defRPr>
            </a:lvl9pPr>
          </a:lstStyle>
          <a:p>
            <a:pPr eaLnBrk="1" hangingPunct="1">
              <a:defRPr/>
            </a:pPr>
            <a:r>
              <a:rPr lang="en-US" sz="800" dirty="0">
                <a:solidFill>
                  <a:schemeClr val="tx1">
                    <a:lumMod val="65000"/>
                    <a:lumOff val="35000"/>
                  </a:schemeClr>
                </a:solidFill>
                <a:latin typeface="Nexa Light" panose="02000000000000000000" pitchFamily="50" charset="0"/>
                <a:ea typeface="Open Sans" panose="020B0606030504020204" pitchFamily="34" charset="0"/>
                <a:cs typeface="Arial" panose="020B0604020202020204" pitchFamily="34" charset="0"/>
              </a:rPr>
              <a:t>www.verdantglobal.org</a:t>
            </a:r>
          </a:p>
        </p:txBody>
      </p:sp>
      <p:cxnSp>
        <p:nvCxnSpPr>
          <p:cNvPr id="60" name="Straight Connector 59">
            <a:extLst>
              <a:ext uri="{FF2B5EF4-FFF2-40B4-BE49-F238E27FC236}">
                <a16:creationId xmlns:a16="http://schemas.microsoft.com/office/drawing/2014/main" id="{A92D55D7-9019-41DE-9B04-F54A0A9F973A}"/>
              </a:ext>
            </a:extLst>
          </p:cNvPr>
          <p:cNvCxnSpPr/>
          <p:nvPr/>
        </p:nvCxnSpPr>
        <p:spPr>
          <a:xfrm>
            <a:off x="412750" y="2812620"/>
            <a:ext cx="5032375"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63" name="Picture 62">
            <a:extLst>
              <a:ext uri="{FF2B5EF4-FFF2-40B4-BE49-F238E27FC236}">
                <a16:creationId xmlns:a16="http://schemas.microsoft.com/office/drawing/2014/main" id="{5601865F-FDD1-41C2-AD03-FA3071FC7B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6341" y="2804311"/>
            <a:ext cx="443284" cy="443284"/>
          </a:xfrm>
          <a:prstGeom prst="rect">
            <a:avLst/>
          </a:prstGeom>
        </p:spPr>
      </p:pic>
      <p:grpSp>
        <p:nvGrpSpPr>
          <p:cNvPr id="67" name="Group 154">
            <a:extLst>
              <a:ext uri="{FF2B5EF4-FFF2-40B4-BE49-F238E27FC236}">
                <a16:creationId xmlns:a16="http://schemas.microsoft.com/office/drawing/2014/main" id="{E73BB5FF-7656-42BB-B292-A330A8958904}"/>
              </a:ext>
            </a:extLst>
          </p:cNvPr>
          <p:cNvGrpSpPr>
            <a:grpSpLocks/>
          </p:cNvGrpSpPr>
          <p:nvPr/>
        </p:nvGrpSpPr>
        <p:grpSpPr bwMode="auto">
          <a:xfrm>
            <a:off x="5015706" y="2906441"/>
            <a:ext cx="192088" cy="190500"/>
            <a:chOff x="5013993" y="2986227"/>
            <a:chExt cx="192079" cy="191109"/>
          </a:xfrm>
        </p:grpSpPr>
        <p:sp>
          <p:nvSpPr>
            <p:cNvPr id="68" name="Rectangle 67">
              <a:extLst>
                <a:ext uri="{FF2B5EF4-FFF2-40B4-BE49-F238E27FC236}">
                  <a16:creationId xmlns:a16="http://schemas.microsoft.com/office/drawing/2014/main" id="{5200614B-1E97-4FF5-AEEA-E85A5043ACC1}"/>
                </a:ext>
              </a:extLst>
            </p:cNvPr>
            <p:cNvSpPr/>
            <p:nvPr/>
          </p:nvSpPr>
          <p:spPr>
            <a:xfrm>
              <a:off x="5013993" y="2986227"/>
              <a:ext cx="192079" cy="19110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0000"/>
                </a:solidFill>
              </a:endParaRPr>
            </a:p>
          </p:txBody>
        </p:sp>
        <p:sp>
          <p:nvSpPr>
            <p:cNvPr id="70" name="Isosceles Triangle 69">
              <a:hlinkClick r:id="" action="ppaction://hlinkshowjump?jump=previousslide"/>
              <a:extLst>
                <a:ext uri="{FF2B5EF4-FFF2-40B4-BE49-F238E27FC236}">
                  <a16:creationId xmlns:a16="http://schemas.microsoft.com/office/drawing/2014/main" id="{4FAB60CA-3A85-40C9-82D5-F8BD340FA0E3}"/>
                </a:ext>
              </a:extLst>
            </p:cNvPr>
            <p:cNvSpPr/>
            <p:nvPr/>
          </p:nvSpPr>
          <p:spPr>
            <a:xfrm rot="16200000">
              <a:off x="5040778" y="3029402"/>
              <a:ext cx="124221" cy="107945"/>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3" name="Group 157">
            <a:extLst>
              <a:ext uri="{FF2B5EF4-FFF2-40B4-BE49-F238E27FC236}">
                <a16:creationId xmlns:a16="http://schemas.microsoft.com/office/drawing/2014/main" id="{7299DF00-4D2F-4ABC-B00F-3463A72C66B0}"/>
              </a:ext>
            </a:extLst>
          </p:cNvPr>
          <p:cNvGrpSpPr>
            <a:grpSpLocks/>
          </p:cNvGrpSpPr>
          <p:nvPr/>
        </p:nvGrpSpPr>
        <p:grpSpPr bwMode="auto">
          <a:xfrm>
            <a:off x="5258594" y="2906441"/>
            <a:ext cx="192087" cy="190500"/>
            <a:chOff x="5256675" y="2991830"/>
            <a:chExt cx="192079" cy="191109"/>
          </a:xfrm>
        </p:grpSpPr>
        <p:sp>
          <p:nvSpPr>
            <p:cNvPr id="75" name="Rectangle 74">
              <a:extLst>
                <a:ext uri="{FF2B5EF4-FFF2-40B4-BE49-F238E27FC236}">
                  <a16:creationId xmlns:a16="http://schemas.microsoft.com/office/drawing/2014/main" id="{59D9A0AB-CFDD-4587-A9E4-E3530D891808}"/>
                </a:ext>
              </a:extLst>
            </p:cNvPr>
            <p:cNvSpPr/>
            <p:nvPr/>
          </p:nvSpPr>
          <p:spPr>
            <a:xfrm>
              <a:off x="5256675" y="2991830"/>
              <a:ext cx="192079" cy="19110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 name="Isosceles Triangle 75">
              <a:hlinkClick r:id="" action="ppaction://hlinkshowjump?jump=nextslide"/>
              <a:extLst>
                <a:ext uri="{FF2B5EF4-FFF2-40B4-BE49-F238E27FC236}">
                  <a16:creationId xmlns:a16="http://schemas.microsoft.com/office/drawing/2014/main" id="{14E7AA61-48B9-4DC4-B944-55CA9E3764E0}"/>
                </a:ext>
              </a:extLst>
            </p:cNvPr>
            <p:cNvSpPr/>
            <p:nvPr/>
          </p:nvSpPr>
          <p:spPr>
            <a:xfrm rot="5400000" flipH="1">
              <a:off x="5296160" y="3028635"/>
              <a:ext cx="124221" cy="107946"/>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78" name="Rectangle 77">
            <a:extLst>
              <a:ext uri="{FF2B5EF4-FFF2-40B4-BE49-F238E27FC236}">
                <a16:creationId xmlns:a16="http://schemas.microsoft.com/office/drawing/2014/main" id="{C29A2D45-AA2D-46E2-A589-962E62DA3856}"/>
              </a:ext>
            </a:extLst>
          </p:cNvPr>
          <p:cNvSpPr/>
          <p:nvPr/>
        </p:nvSpPr>
        <p:spPr bwMode="auto">
          <a:xfrm>
            <a:off x="3028949" y="2377647"/>
            <a:ext cx="364990" cy="34514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 name="Rectangle 78">
            <a:extLst>
              <a:ext uri="{FF2B5EF4-FFF2-40B4-BE49-F238E27FC236}">
                <a16:creationId xmlns:a16="http://schemas.microsoft.com/office/drawing/2014/main" id="{A2ACCD6F-A1F3-4FB5-BEB1-FD29B5F51902}"/>
              </a:ext>
            </a:extLst>
          </p:cNvPr>
          <p:cNvSpPr/>
          <p:nvPr/>
        </p:nvSpPr>
        <p:spPr bwMode="auto">
          <a:xfrm>
            <a:off x="3019425" y="1959909"/>
            <a:ext cx="364990" cy="33277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 name="Rectangle 79">
            <a:extLst>
              <a:ext uri="{FF2B5EF4-FFF2-40B4-BE49-F238E27FC236}">
                <a16:creationId xmlns:a16="http://schemas.microsoft.com/office/drawing/2014/main" id="{67C25FE9-B872-440C-8035-3C6342A22186}"/>
              </a:ext>
            </a:extLst>
          </p:cNvPr>
          <p:cNvSpPr/>
          <p:nvPr/>
        </p:nvSpPr>
        <p:spPr bwMode="auto">
          <a:xfrm>
            <a:off x="3359201" y="274441"/>
            <a:ext cx="2085924" cy="34514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 name="Rectangle 80">
            <a:extLst>
              <a:ext uri="{FF2B5EF4-FFF2-40B4-BE49-F238E27FC236}">
                <a16:creationId xmlns:a16="http://schemas.microsoft.com/office/drawing/2014/main" id="{BAE82605-0291-48EA-AFC5-1D0C1904D0D9}"/>
              </a:ext>
            </a:extLst>
          </p:cNvPr>
          <p:cNvSpPr/>
          <p:nvPr/>
        </p:nvSpPr>
        <p:spPr bwMode="auto">
          <a:xfrm>
            <a:off x="3359201" y="1122831"/>
            <a:ext cx="2085924" cy="32597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 name="Rectangle 81">
            <a:extLst>
              <a:ext uri="{FF2B5EF4-FFF2-40B4-BE49-F238E27FC236}">
                <a16:creationId xmlns:a16="http://schemas.microsoft.com/office/drawing/2014/main" id="{206E0C13-4A1B-47EF-8523-E6C36946383B}"/>
              </a:ext>
            </a:extLst>
          </p:cNvPr>
          <p:cNvSpPr/>
          <p:nvPr/>
        </p:nvSpPr>
        <p:spPr bwMode="auto">
          <a:xfrm>
            <a:off x="3379546" y="1959909"/>
            <a:ext cx="2085924" cy="33351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3" name="Rectangle 82">
            <a:extLst>
              <a:ext uri="{FF2B5EF4-FFF2-40B4-BE49-F238E27FC236}">
                <a16:creationId xmlns:a16="http://schemas.microsoft.com/office/drawing/2014/main" id="{1E07CA5C-B3B1-4874-B552-BA33DE642A8E}"/>
              </a:ext>
            </a:extLst>
          </p:cNvPr>
          <p:cNvSpPr/>
          <p:nvPr/>
        </p:nvSpPr>
        <p:spPr bwMode="auto">
          <a:xfrm>
            <a:off x="3359201" y="697759"/>
            <a:ext cx="2085924" cy="37585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4" name="Rectangle 83">
            <a:extLst>
              <a:ext uri="{FF2B5EF4-FFF2-40B4-BE49-F238E27FC236}">
                <a16:creationId xmlns:a16="http://schemas.microsoft.com/office/drawing/2014/main" id="{F0911EF9-1776-4026-B380-04BE4E3485C4}"/>
              </a:ext>
            </a:extLst>
          </p:cNvPr>
          <p:cNvSpPr/>
          <p:nvPr/>
        </p:nvSpPr>
        <p:spPr bwMode="auto">
          <a:xfrm>
            <a:off x="3372581" y="1535974"/>
            <a:ext cx="2085924" cy="33293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5" name="Rectangle 84">
            <a:extLst>
              <a:ext uri="{FF2B5EF4-FFF2-40B4-BE49-F238E27FC236}">
                <a16:creationId xmlns:a16="http://schemas.microsoft.com/office/drawing/2014/main" id="{CD0D1B11-63CB-4D27-81C8-7813A19F6D2A}"/>
              </a:ext>
            </a:extLst>
          </p:cNvPr>
          <p:cNvSpPr/>
          <p:nvPr/>
        </p:nvSpPr>
        <p:spPr bwMode="auto">
          <a:xfrm>
            <a:off x="3393939" y="2374190"/>
            <a:ext cx="2085924" cy="34832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TextBox 4">
            <a:extLst>
              <a:ext uri="{FF2B5EF4-FFF2-40B4-BE49-F238E27FC236}">
                <a16:creationId xmlns:a16="http://schemas.microsoft.com/office/drawing/2014/main" id="{EAE03D23-79CF-4864-99DC-34ABC4C2D0E9}"/>
              </a:ext>
            </a:extLst>
          </p:cNvPr>
          <p:cNvSpPr txBox="1"/>
          <p:nvPr/>
        </p:nvSpPr>
        <p:spPr>
          <a:xfrm>
            <a:off x="3325624" y="291271"/>
            <a:ext cx="2233146" cy="338554"/>
          </a:xfrm>
          <a:prstGeom prst="rect">
            <a:avLst/>
          </a:prstGeom>
          <a:noFill/>
        </p:spPr>
        <p:txBody>
          <a:bodyPr wrap="square" rtlCol="0">
            <a:spAutoFit/>
          </a:bodyPr>
          <a:lstStyle/>
          <a:p>
            <a:r>
              <a:rPr lang="en-US" sz="770" dirty="0">
                <a:solidFill>
                  <a:schemeClr val="bg1"/>
                </a:solidFill>
                <a:latin typeface="Nexa Bold" panose="02000000000000000000" pitchFamily="50" charset="0"/>
              </a:rPr>
              <a:t>HR STRATEGIC PLANS FOR SHORT-TERM, MEDIUM &amp; LONG-TERM.</a:t>
            </a:r>
          </a:p>
        </p:txBody>
      </p:sp>
      <p:sp>
        <p:nvSpPr>
          <p:cNvPr id="87" name="TextBox 86">
            <a:extLst>
              <a:ext uri="{FF2B5EF4-FFF2-40B4-BE49-F238E27FC236}">
                <a16:creationId xmlns:a16="http://schemas.microsoft.com/office/drawing/2014/main" id="{29783D90-C14F-41E6-81E9-44FC2905D38E}"/>
              </a:ext>
            </a:extLst>
          </p:cNvPr>
          <p:cNvSpPr txBox="1"/>
          <p:nvPr/>
        </p:nvSpPr>
        <p:spPr>
          <a:xfrm>
            <a:off x="3349060" y="662922"/>
            <a:ext cx="2034623" cy="447815"/>
          </a:xfrm>
          <a:prstGeom prst="rect">
            <a:avLst/>
          </a:prstGeom>
          <a:noFill/>
        </p:spPr>
        <p:txBody>
          <a:bodyPr wrap="square" rtlCol="0">
            <a:spAutoFit/>
          </a:bodyPr>
          <a:lstStyle/>
          <a:p>
            <a:r>
              <a:rPr lang="en-US" sz="770" dirty="0">
                <a:solidFill>
                  <a:schemeClr val="bg1"/>
                </a:solidFill>
                <a:latin typeface="Nexa Bold" panose="02000000000000000000" pitchFamily="50" charset="0"/>
              </a:rPr>
              <a:t>STRATEGIC HUMAN RESOURCE PLANNING FOR NGOS AND BUSINESS INSTITUTIONS </a:t>
            </a:r>
          </a:p>
        </p:txBody>
      </p:sp>
      <p:sp>
        <p:nvSpPr>
          <p:cNvPr id="88" name="TextBox 87">
            <a:extLst>
              <a:ext uri="{FF2B5EF4-FFF2-40B4-BE49-F238E27FC236}">
                <a16:creationId xmlns:a16="http://schemas.microsoft.com/office/drawing/2014/main" id="{FE15686F-F6D3-4541-9365-BFB53DF67C4E}"/>
              </a:ext>
            </a:extLst>
          </p:cNvPr>
          <p:cNvSpPr txBox="1"/>
          <p:nvPr/>
        </p:nvSpPr>
        <p:spPr>
          <a:xfrm>
            <a:off x="3359201" y="1160132"/>
            <a:ext cx="2034623" cy="230832"/>
          </a:xfrm>
          <a:prstGeom prst="rect">
            <a:avLst/>
          </a:prstGeom>
          <a:noFill/>
        </p:spPr>
        <p:txBody>
          <a:bodyPr wrap="square" rtlCol="0">
            <a:spAutoFit/>
          </a:bodyPr>
          <a:lstStyle/>
          <a:p>
            <a:r>
              <a:rPr lang="en-US" sz="900" dirty="0">
                <a:solidFill>
                  <a:schemeClr val="bg1"/>
                </a:solidFill>
                <a:latin typeface="Nexa Bold" panose="02000000000000000000" pitchFamily="50" charset="0"/>
              </a:rPr>
              <a:t> JOB EVALUATION</a:t>
            </a:r>
          </a:p>
        </p:txBody>
      </p:sp>
      <p:sp>
        <p:nvSpPr>
          <p:cNvPr id="89" name="TextBox 88">
            <a:extLst>
              <a:ext uri="{FF2B5EF4-FFF2-40B4-BE49-F238E27FC236}">
                <a16:creationId xmlns:a16="http://schemas.microsoft.com/office/drawing/2014/main" id="{207CD323-F2DC-4B7B-9328-DE997EA03423}"/>
              </a:ext>
            </a:extLst>
          </p:cNvPr>
          <p:cNvSpPr txBox="1"/>
          <p:nvPr/>
        </p:nvSpPr>
        <p:spPr>
          <a:xfrm>
            <a:off x="3320014" y="1583594"/>
            <a:ext cx="2250533" cy="230832"/>
          </a:xfrm>
          <a:prstGeom prst="rect">
            <a:avLst/>
          </a:prstGeom>
          <a:noFill/>
        </p:spPr>
        <p:txBody>
          <a:bodyPr wrap="square" rtlCol="0">
            <a:spAutoFit/>
          </a:bodyPr>
          <a:lstStyle/>
          <a:p>
            <a:r>
              <a:rPr lang="en-US" sz="900" dirty="0">
                <a:solidFill>
                  <a:schemeClr val="bg1"/>
                </a:solidFill>
                <a:latin typeface="Nexa Bold" panose="02000000000000000000" pitchFamily="50" charset="0"/>
              </a:rPr>
              <a:t>STAFF SKILLS AUDIT</a:t>
            </a:r>
          </a:p>
        </p:txBody>
      </p:sp>
      <p:sp>
        <p:nvSpPr>
          <p:cNvPr id="90" name="TextBox 89">
            <a:extLst>
              <a:ext uri="{FF2B5EF4-FFF2-40B4-BE49-F238E27FC236}">
                <a16:creationId xmlns:a16="http://schemas.microsoft.com/office/drawing/2014/main" id="{A53E1697-8FD3-4892-AD06-34B20F046C67}"/>
              </a:ext>
            </a:extLst>
          </p:cNvPr>
          <p:cNvSpPr txBox="1"/>
          <p:nvPr/>
        </p:nvSpPr>
        <p:spPr>
          <a:xfrm>
            <a:off x="3336844" y="1947993"/>
            <a:ext cx="2250533" cy="369332"/>
          </a:xfrm>
          <a:prstGeom prst="rect">
            <a:avLst/>
          </a:prstGeom>
          <a:noFill/>
        </p:spPr>
        <p:txBody>
          <a:bodyPr wrap="square" rtlCol="0">
            <a:spAutoFit/>
          </a:bodyPr>
          <a:lstStyle/>
          <a:p>
            <a:r>
              <a:rPr lang="en-US" sz="900" dirty="0">
                <a:solidFill>
                  <a:schemeClr val="bg1"/>
                </a:solidFill>
                <a:latin typeface="Nexa Bold" panose="02000000000000000000" pitchFamily="50" charset="0"/>
              </a:rPr>
              <a:t>PREPARING EMPLOYMENT CONTRACTS/LETTERS.</a:t>
            </a:r>
          </a:p>
        </p:txBody>
      </p:sp>
      <p:sp>
        <p:nvSpPr>
          <p:cNvPr id="92" name="TextBox 91">
            <a:extLst>
              <a:ext uri="{FF2B5EF4-FFF2-40B4-BE49-F238E27FC236}">
                <a16:creationId xmlns:a16="http://schemas.microsoft.com/office/drawing/2014/main" id="{91920241-FE30-40ED-8DC0-8038FECBE528}"/>
              </a:ext>
            </a:extLst>
          </p:cNvPr>
          <p:cNvSpPr txBox="1"/>
          <p:nvPr/>
        </p:nvSpPr>
        <p:spPr>
          <a:xfrm>
            <a:off x="3349002" y="2369666"/>
            <a:ext cx="2250533" cy="369332"/>
          </a:xfrm>
          <a:prstGeom prst="rect">
            <a:avLst/>
          </a:prstGeom>
          <a:noFill/>
        </p:spPr>
        <p:txBody>
          <a:bodyPr wrap="square" rtlCol="0">
            <a:spAutoFit/>
          </a:bodyPr>
          <a:lstStyle/>
          <a:p>
            <a:r>
              <a:rPr lang="en-US" sz="900" dirty="0">
                <a:solidFill>
                  <a:schemeClr val="bg1"/>
                </a:solidFill>
                <a:latin typeface="Nexa Bold" panose="02000000000000000000" pitchFamily="50" charset="0"/>
              </a:rPr>
              <a:t>SUCCESSION PLANNING FOR BUSINESS GROWTH.</a:t>
            </a:r>
          </a:p>
        </p:txBody>
      </p:sp>
      <p:sp>
        <p:nvSpPr>
          <p:cNvPr id="93" name="TextBox 92">
            <a:extLst>
              <a:ext uri="{FF2B5EF4-FFF2-40B4-BE49-F238E27FC236}">
                <a16:creationId xmlns:a16="http://schemas.microsoft.com/office/drawing/2014/main" id="{B4E9070B-3B84-43BA-A96B-213B6F6DF794}"/>
              </a:ext>
            </a:extLst>
          </p:cNvPr>
          <p:cNvSpPr txBox="1"/>
          <p:nvPr/>
        </p:nvSpPr>
        <p:spPr>
          <a:xfrm>
            <a:off x="3043351" y="309019"/>
            <a:ext cx="361611" cy="276999"/>
          </a:xfrm>
          <a:prstGeom prst="rect">
            <a:avLst/>
          </a:prstGeom>
          <a:noFill/>
        </p:spPr>
        <p:txBody>
          <a:bodyPr wrap="square" rtlCol="0">
            <a:spAutoFit/>
          </a:bodyPr>
          <a:lstStyle/>
          <a:p>
            <a:r>
              <a:rPr lang="en-US" sz="1200" dirty="0">
                <a:solidFill>
                  <a:schemeClr val="bg1"/>
                </a:solidFill>
                <a:latin typeface="Nexa Bold" panose="02000000000000000000" pitchFamily="50" charset="0"/>
              </a:rPr>
              <a:t>1</a:t>
            </a:r>
          </a:p>
        </p:txBody>
      </p:sp>
      <p:sp>
        <p:nvSpPr>
          <p:cNvPr id="94" name="TextBox 93">
            <a:extLst>
              <a:ext uri="{FF2B5EF4-FFF2-40B4-BE49-F238E27FC236}">
                <a16:creationId xmlns:a16="http://schemas.microsoft.com/office/drawing/2014/main" id="{9BF716A7-9ADE-4C7D-ADA9-CA59E59FBF0D}"/>
              </a:ext>
            </a:extLst>
          </p:cNvPr>
          <p:cNvSpPr txBox="1"/>
          <p:nvPr/>
        </p:nvSpPr>
        <p:spPr>
          <a:xfrm>
            <a:off x="3043350" y="753818"/>
            <a:ext cx="361611" cy="276999"/>
          </a:xfrm>
          <a:prstGeom prst="rect">
            <a:avLst/>
          </a:prstGeom>
          <a:noFill/>
        </p:spPr>
        <p:txBody>
          <a:bodyPr wrap="square" rtlCol="0">
            <a:spAutoFit/>
          </a:bodyPr>
          <a:lstStyle/>
          <a:p>
            <a:r>
              <a:rPr lang="en-US" sz="1200" dirty="0">
                <a:solidFill>
                  <a:schemeClr val="bg1"/>
                </a:solidFill>
                <a:latin typeface="Nexa Bold" panose="02000000000000000000" pitchFamily="50" charset="0"/>
              </a:rPr>
              <a:t>2</a:t>
            </a:r>
          </a:p>
        </p:txBody>
      </p:sp>
      <p:sp>
        <p:nvSpPr>
          <p:cNvPr id="95" name="TextBox 94">
            <a:extLst>
              <a:ext uri="{FF2B5EF4-FFF2-40B4-BE49-F238E27FC236}">
                <a16:creationId xmlns:a16="http://schemas.microsoft.com/office/drawing/2014/main" id="{3F304BD8-C78A-42A8-AE38-E19BF741D57C}"/>
              </a:ext>
            </a:extLst>
          </p:cNvPr>
          <p:cNvSpPr txBox="1"/>
          <p:nvPr/>
        </p:nvSpPr>
        <p:spPr>
          <a:xfrm>
            <a:off x="3050620" y="1140351"/>
            <a:ext cx="361611" cy="276999"/>
          </a:xfrm>
          <a:prstGeom prst="rect">
            <a:avLst/>
          </a:prstGeom>
          <a:noFill/>
        </p:spPr>
        <p:txBody>
          <a:bodyPr wrap="square" rtlCol="0">
            <a:spAutoFit/>
          </a:bodyPr>
          <a:lstStyle/>
          <a:p>
            <a:r>
              <a:rPr lang="en-US" sz="1200" dirty="0">
                <a:solidFill>
                  <a:schemeClr val="bg1"/>
                </a:solidFill>
                <a:latin typeface="Nexa Bold" panose="02000000000000000000" pitchFamily="50" charset="0"/>
              </a:rPr>
              <a:t>3</a:t>
            </a:r>
          </a:p>
        </p:txBody>
      </p:sp>
      <p:sp>
        <p:nvSpPr>
          <p:cNvPr id="96" name="TextBox 95">
            <a:extLst>
              <a:ext uri="{FF2B5EF4-FFF2-40B4-BE49-F238E27FC236}">
                <a16:creationId xmlns:a16="http://schemas.microsoft.com/office/drawing/2014/main" id="{84ABD146-9F2F-473D-8C94-B75811EAE4BF}"/>
              </a:ext>
            </a:extLst>
          </p:cNvPr>
          <p:cNvSpPr txBox="1"/>
          <p:nvPr/>
        </p:nvSpPr>
        <p:spPr>
          <a:xfrm>
            <a:off x="3043349" y="1544504"/>
            <a:ext cx="361611" cy="276999"/>
          </a:xfrm>
          <a:prstGeom prst="rect">
            <a:avLst/>
          </a:prstGeom>
          <a:noFill/>
        </p:spPr>
        <p:txBody>
          <a:bodyPr wrap="square" rtlCol="0">
            <a:spAutoFit/>
          </a:bodyPr>
          <a:lstStyle/>
          <a:p>
            <a:r>
              <a:rPr lang="en-US" sz="1200" dirty="0">
                <a:solidFill>
                  <a:schemeClr val="bg1"/>
                </a:solidFill>
                <a:latin typeface="Nexa Bold" panose="02000000000000000000" pitchFamily="50" charset="0"/>
              </a:rPr>
              <a:t>4</a:t>
            </a:r>
          </a:p>
        </p:txBody>
      </p:sp>
      <p:sp>
        <p:nvSpPr>
          <p:cNvPr id="97" name="TextBox 96">
            <a:extLst>
              <a:ext uri="{FF2B5EF4-FFF2-40B4-BE49-F238E27FC236}">
                <a16:creationId xmlns:a16="http://schemas.microsoft.com/office/drawing/2014/main" id="{C10BC413-7813-4023-8203-D7A919A022AF}"/>
              </a:ext>
            </a:extLst>
          </p:cNvPr>
          <p:cNvSpPr txBox="1"/>
          <p:nvPr/>
        </p:nvSpPr>
        <p:spPr>
          <a:xfrm>
            <a:off x="3050620" y="1971712"/>
            <a:ext cx="361611" cy="276999"/>
          </a:xfrm>
          <a:prstGeom prst="rect">
            <a:avLst/>
          </a:prstGeom>
          <a:noFill/>
        </p:spPr>
        <p:txBody>
          <a:bodyPr wrap="square" rtlCol="0">
            <a:spAutoFit/>
          </a:bodyPr>
          <a:lstStyle/>
          <a:p>
            <a:r>
              <a:rPr lang="en-US" sz="1200" dirty="0">
                <a:solidFill>
                  <a:schemeClr val="bg1"/>
                </a:solidFill>
                <a:latin typeface="Nexa Bold" panose="02000000000000000000" pitchFamily="50" charset="0"/>
              </a:rPr>
              <a:t>5</a:t>
            </a:r>
          </a:p>
        </p:txBody>
      </p:sp>
      <p:sp>
        <p:nvSpPr>
          <p:cNvPr id="99" name="TextBox 98">
            <a:extLst>
              <a:ext uri="{FF2B5EF4-FFF2-40B4-BE49-F238E27FC236}">
                <a16:creationId xmlns:a16="http://schemas.microsoft.com/office/drawing/2014/main" id="{0F089930-0E2D-4FDC-987A-C45ABAAF2F33}"/>
              </a:ext>
            </a:extLst>
          </p:cNvPr>
          <p:cNvSpPr txBox="1"/>
          <p:nvPr/>
        </p:nvSpPr>
        <p:spPr>
          <a:xfrm>
            <a:off x="3060021" y="2396575"/>
            <a:ext cx="361611" cy="276999"/>
          </a:xfrm>
          <a:prstGeom prst="rect">
            <a:avLst/>
          </a:prstGeom>
          <a:noFill/>
        </p:spPr>
        <p:txBody>
          <a:bodyPr wrap="square" rtlCol="0">
            <a:spAutoFit/>
          </a:bodyPr>
          <a:lstStyle/>
          <a:p>
            <a:r>
              <a:rPr lang="en-US" sz="1200" dirty="0">
                <a:solidFill>
                  <a:schemeClr val="bg1"/>
                </a:solidFill>
                <a:latin typeface="Nexa Bold" panose="02000000000000000000" pitchFamily="50" charset="0"/>
              </a:rPr>
              <a:t>6</a:t>
            </a:r>
          </a:p>
        </p:txBody>
      </p:sp>
    </p:spTree>
    <p:extLst>
      <p:ext uri="{BB962C8B-B14F-4D97-AF65-F5344CB8AC3E}">
        <p14:creationId xmlns:p14="http://schemas.microsoft.com/office/powerpoint/2010/main" val="389275087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27653"/>
                                        </p:tgtEl>
                                        <p:attrNameLst>
                                          <p:attrName>style.visibility</p:attrName>
                                        </p:attrNameLst>
                                      </p:cBhvr>
                                      <p:to>
                                        <p:strVal val="visible"/>
                                      </p:to>
                                    </p:set>
                                    <p:animEffect transition="in" filter="fade">
                                      <p:cBhvr>
                                        <p:cTn id="18" dur="1000"/>
                                        <p:tgtEl>
                                          <p:spTgt spid="27653"/>
                                        </p:tgtEl>
                                      </p:cBhvr>
                                    </p:animEffect>
                                    <p:anim calcmode="lin" valueType="num">
                                      <p:cBhvr>
                                        <p:cTn id="19" dur="1000" fill="hold"/>
                                        <p:tgtEl>
                                          <p:spTgt spid="27653"/>
                                        </p:tgtEl>
                                        <p:attrNameLst>
                                          <p:attrName>ppt_x</p:attrName>
                                        </p:attrNameLst>
                                      </p:cBhvr>
                                      <p:tavLst>
                                        <p:tav tm="0">
                                          <p:val>
                                            <p:strVal val="#ppt_x"/>
                                          </p:val>
                                        </p:tav>
                                        <p:tav tm="100000">
                                          <p:val>
                                            <p:strVal val="#ppt_x"/>
                                          </p:val>
                                        </p:tav>
                                      </p:tavLst>
                                    </p:anim>
                                    <p:anim calcmode="lin" valueType="num">
                                      <p:cBhvr>
                                        <p:cTn id="20" dur="1000" fill="hold"/>
                                        <p:tgtEl>
                                          <p:spTgt spid="27653"/>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7655"/>
                                        </p:tgtEl>
                                        <p:attrNameLst>
                                          <p:attrName>style.visibility</p:attrName>
                                        </p:attrNameLst>
                                      </p:cBhvr>
                                      <p:to>
                                        <p:strVal val="visible"/>
                                      </p:to>
                                    </p:set>
                                    <p:animEffect transition="in" filter="fade">
                                      <p:cBhvr>
                                        <p:cTn id="23" dur="1000"/>
                                        <p:tgtEl>
                                          <p:spTgt spid="27655"/>
                                        </p:tgtEl>
                                      </p:cBhvr>
                                    </p:animEffect>
                                    <p:anim calcmode="lin" valueType="num">
                                      <p:cBhvr>
                                        <p:cTn id="24" dur="1000" fill="hold"/>
                                        <p:tgtEl>
                                          <p:spTgt spid="27655"/>
                                        </p:tgtEl>
                                        <p:attrNameLst>
                                          <p:attrName>ppt_x</p:attrName>
                                        </p:attrNameLst>
                                      </p:cBhvr>
                                      <p:tavLst>
                                        <p:tav tm="0">
                                          <p:val>
                                            <p:strVal val="#ppt_x"/>
                                          </p:val>
                                        </p:tav>
                                        <p:tav tm="100000">
                                          <p:val>
                                            <p:strVal val="#ppt_x"/>
                                          </p:val>
                                        </p:tav>
                                      </p:tavLst>
                                    </p:anim>
                                    <p:anim calcmode="lin" valueType="num">
                                      <p:cBhvr>
                                        <p:cTn id="25" dur="1000" fill="hold"/>
                                        <p:tgtEl>
                                          <p:spTgt spid="27655"/>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fade">
                                      <p:cBhvr>
                                        <p:cTn id="28" dur="1000"/>
                                        <p:tgtEl>
                                          <p:spTgt spid="47"/>
                                        </p:tgtEl>
                                      </p:cBhvr>
                                    </p:animEffect>
                                    <p:anim calcmode="lin" valueType="num">
                                      <p:cBhvr>
                                        <p:cTn id="29" dur="1000" fill="hold"/>
                                        <p:tgtEl>
                                          <p:spTgt spid="47"/>
                                        </p:tgtEl>
                                        <p:attrNameLst>
                                          <p:attrName>ppt_x</p:attrName>
                                        </p:attrNameLst>
                                      </p:cBhvr>
                                      <p:tavLst>
                                        <p:tav tm="0">
                                          <p:val>
                                            <p:strVal val="#ppt_x"/>
                                          </p:val>
                                        </p:tav>
                                        <p:tav tm="100000">
                                          <p:val>
                                            <p:strVal val="#ppt_x"/>
                                          </p:val>
                                        </p:tav>
                                      </p:tavLst>
                                    </p:anim>
                                    <p:anim calcmode="lin" valueType="num">
                                      <p:cBhvr>
                                        <p:cTn id="30" dur="1000" fill="hold"/>
                                        <p:tgtEl>
                                          <p:spTgt spid="4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fade">
                                      <p:cBhvr>
                                        <p:cTn id="34" dur="1000"/>
                                        <p:tgtEl>
                                          <p:spTgt spid="5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1000"/>
                                        <p:tgtEl>
                                          <p:spTgt spid="51"/>
                                        </p:tgtEl>
                                      </p:cBhvr>
                                    </p:animEffect>
                                  </p:childTnLst>
                                </p:cTn>
                              </p:par>
                              <p:par>
                                <p:cTn id="38" presetID="10" presetClass="entr" presetSubtype="0" fill="hold" nodeType="with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fade">
                                      <p:cBhvr>
                                        <p:cTn id="40" dur="1000"/>
                                        <p:tgtEl>
                                          <p:spTgt spid="60"/>
                                        </p:tgtEl>
                                      </p:cBhvr>
                                    </p:animEffect>
                                  </p:childTnLst>
                                </p:cTn>
                              </p:par>
                              <p:par>
                                <p:cTn id="41" presetID="26" presetClass="entr" presetSubtype="0" fill="hold" nodeType="withEffect">
                                  <p:stCondLst>
                                    <p:cond delay="0"/>
                                  </p:stCondLst>
                                  <p:childTnLst>
                                    <p:set>
                                      <p:cBhvr>
                                        <p:cTn id="42" dur="1" fill="hold">
                                          <p:stCondLst>
                                            <p:cond delay="0"/>
                                          </p:stCondLst>
                                        </p:cTn>
                                        <p:tgtEl>
                                          <p:spTgt spid="63"/>
                                        </p:tgtEl>
                                        <p:attrNameLst>
                                          <p:attrName>style.visibility</p:attrName>
                                        </p:attrNameLst>
                                      </p:cBhvr>
                                      <p:to>
                                        <p:strVal val="visible"/>
                                      </p:to>
                                    </p:set>
                                    <p:animEffect transition="in" filter="wipe(down)">
                                      <p:cBhvr>
                                        <p:cTn id="43" dur="580">
                                          <p:stCondLst>
                                            <p:cond delay="0"/>
                                          </p:stCondLst>
                                        </p:cTn>
                                        <p:tgtEl>
                                          <p:spTgt spid="63"/>
                                        </p:tgtEl>
                                      </p:cBhvr>
                                    </p:animEffect>
                                    <p:anim calcmode="lin" valueType="num">
                                      <p:cBhvr>
                                        <p:cTn id="44"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49" dur="26">
                                          <p:stCondLst>
                                            <p:cond delay="650"/>
                                          </p:stCondLst>
                                        </p:cTn>
                                        <p:tgtEl>
                                          <p:spTgt spid="63"/>
                                        </p:tgtEl>
                                      </p:cBhvr>
                                      <p:to x="100000" y="60000"/>
                                    </p:animScale>
                                    <p:animScale>
                                      <p:cBhvr>
                                        <p:cTn id="50" dur="166" decel="50000">
                                          <p:stCondLst>
                                            <p:cond delay="676"/>
                                          </p:stCondLst>
                                        </p:cTn>
                                        <p:tgtEl>
                                          <p:spTgt spid="63"/>
                                        </p:tgtEl>
                                      </p:cBhvr>
                                      <p:to x="100000" y="100000"/>
                                    </p:animScale>
                                    <p:animScale>
                                      <p:cBhvr>
                                        <p:cTn id="51" dur="26">
                                          <p:stCondLst>
                                            <p:cond delay="1312"/>
                                          </p:stCondLst>
                                        </p:cTn>
                                        <p:tgtEl>
                                          <p:spTgt spid="63"/>
                                        </p:tgtEl>
                                      </p:cBhvr>
                                      <p:to x="100000" y="80000"/>
                                    </p:animScale>
                                    <p:animScale>
                                      <p:cBhvr>
                                        <p:cTn id="52" dur="166" decel="50000">
                                          <p:stCondLst>
                                            <p:cond delay="1338"/>
                                          </p:stCondLst>
                                        </p:cTn>
                                        <p:tgtEl>
                                          <p:spTgt spid="63"/>
                                        </p:tgtEl>
                                      </p:cBhvr>
                                      <p:to x="100000" y="100000"/>
                                    </p:animScale>
                                    <p:animScale>
                                      <p:cBhvr>
                                        <p:cTn id="53" dur="26">
                                          <p:stCondLst>
                                            <p:cond delay="1642"/>
                                          </p:stCondLst>
                                        </p:cTn>
                                        <p:tgtEl>
                                          <p:spTgt spid="63"/>
                                        </p:tgtEl>
                                      </p:cBhvr>
                                      <p:to x="100000" y="90000"/>
                                    </p:animScale>
                                    <p:animScale>
                                      <p:cBhvr>
                                        <p:cTn id="54" dur="166" decel="50000">
                                          <p:stCondLst>
                                            <p:cond delay="1668"/>
                                          </p:stCondLst>
                                        </p:cTn>
                                        <p:tgtEl>
                                          <p:spTgt spid="63"/>
                                        </p:tgtEl>
                                      </p:cBhvr>
                                      <p:to x="100000" y="100000"/>
                                    </p:animScale>
                                    <p:animScale>
                                      <p:cBhvr>
                                        <p:cTn id="55" dur="26">
                                          <p:stCondLst>
                                            <p:cond delay="1808"/>
                                          </p:stCondLst>
                                        </p:cTn>
                                        <p:tgtEl>
                                          <p:spTgt spid="63"/>
                                        </p:tgtEl>
                                      </p:cBhvr>
                                      <p:to x="100000" y="95000"/>
                                    </p:animScale>
                                    <p:animScale>
                                      <p:cBhvr>
                                        <p:cTn id="56" dur="166" decel="50000">
                                          <p:stCondLst>
                                            <p:cond delay="1834"/>
                                          </p:stCondLst>
                                        </p:cTn>
                                        <p:tgtEl>
                                          <p:spTgt spid="63"/>
                                        </p:tgtEl>
                                      </p:cBhvr>
                                      <p:to x="100000" y="100000"/>
                                    </p:animScale>
                                  </p:childTnLst>
                                </p:cTn>
                              </p:par>
                              <p:par>
                                <p:cTn id="57" presetID="10" presetClass="entr" presetSubtype="0" fill="hold" nodeType="withEffect">
                                  <p:stCondLst>
                                    <p:cond delay="0"/>
                                  </p:stCondLst>
                                  <p:childTnLst>
                                    <p:set>
                                      <p:cBhvr>
                                        <p:cTn id="58" dur="1" fill="hold">
                                          <p:stCondLst>
                                            <p:cond delay="0"/>
                                          </p:stCondLst>
                                        </p:cTn>
                                        <p:tgtEl>
                                          <p:spTgt spid="67"/>
                                        </p:tgtEl>
                                        <p:attrNameLst>
                                          <p:attrName>style.visibility</p:attrName>
                                        </p:attrNameLst>
                                      </p:cBhvr>
                                      <p:to>
                                        <p:strVal val="visible"/>
                                      </p:to>
                                    </p:set>
                                    <p:animEffect transition="in" filter="fade">
                                      <p:cBhvr>
                                        <p:cTn id="59" dur="1000"/>
                                        <p:tgtEl>
                                          <p:spTgt spid="67"/>
                                        </p:tgtEl>
                                      </p:cBhvr>
                                    </p:animEffect>
                                  </p:childTnLst>
                                </p:cTn>
                              </p:par>
                              <p:par>
                                <p:cTn id="60" presetID="10" presetClass="entr" presetSubtype="0" fill="hold" nodeType="withEffect">
                                  <p:stCondLst>
                                    <p:cond delay="0"/>
                                  </p:stCondLst>
                                  <p:childTnLst>
                                    <p:set>
                                      <p:cBhvr>
                                        <p:cTn id="61" dur="1" fill="hold">
                                          <p:stCondLst>
                                            <p:cond delay="0"/>
                                          </p:stCondLst>
                                        </p:cTn>
                                        <p:tgtEl>
                                          <p:spTgt spid="73"/>
                                        </p:tgtEl>
                                        <p:attrNameLst>
                                          <p:attrName>style.visibility</p:attrName>
                                        </p:attrNameLst>
                                      </p:cBhvr>
                                      <p:to>
                                        <p:strVal val="visible"/>
                                      </p:to>
                                    </p:set>
                                    <p:animEffect transition="in" filter="fade">
                                      <p:cBhvr>
                                        <p:cTn id="62" dur="1000"/>
                                        <p:tgtEl>
                                          <p:spTgt spid="73"/>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strVal val="#ppt_x"/>
                                          </p:val>
                                        </p:tav>
                                        <p:tav tm="100000">
                                          <p:val>
                                            <p:strVal val="#ppt_x"/>
                                          </p:val>
                                        </p:tav>
                                      </p:tavLst>
                                    </p:anim>
                                    <p:anim calcmode="lin" valueType="num">
                                      <p:cBhvr>
                                        <p:cTn id="67" dur="500" fill="hold"/>
                                        <p:tgtEl>
                                          <p:spTgt spid="45"/>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80"/>
                                        </p:tgtEl>
                                        <p:attrNameLst>
                                          <p:attrName>style.visibility</p:attrName>
                                        </p:attrNameLst>
                                      </p:cBhvr>
                                      <p:to>
                                        <p:strVal val="visible"/>
                                      </p:to>
                                    </p:set>
                                    <p:animEffect transition="in" filter="fade">
                                      <p:cBhvr>
                                        <p:cTn id="70" dur="500"/>
                                        <p:tgtEl>
                                          <p:spTgt spid="80"/>
                                        </p:tgtEl>
                                      </p:cBhvr>
                                    </p:animEffect>
                                    <p:anim calcmode="lin" valueType="num">
                                      <p:cBhvr>
                                        <p:cTn id="71" dur="500" fill="hold"/>
                                        <p:tgtEl>
                                          <p:spTgt spid="80"/>
                                        </p:tgtEl>
                                        <p:attrNameLst>
                                          <p:attrName>ppt_x</p:attrName>
                                        </p:attrNameLst>
                                      </p:cBhvr>
                                      <p:tavLst>
                                        <p:tav tm="0">
                                          <p:val>
                                            <p:strVal val="#ppt_x"/>
                                          </p:val>
                                        </p:tav>
                                        <p:tav tm="100000">
                                          <p:val>
                                            <p:strVal val="#ppt_x"/>
                                          </p:val>
                                        </p:tav>
                                      </p:tavLst>
                                    </p:anim>
                                    <p:anim calcmode="lin" valueType="num">
                                      <p:cBhvr>
                                        <p:cTn id="72" dur="500" fill="hold"/>
                                        <p:tgtEl>
                                          <p:spTgt spid="80"/>
                                        </p:tgtEl>
                                        <p:attrNameLst>
                                          <p:attrName>ppt_y</p:attrName>
                                        </p:attrNameLst>
                                      </p:cBhvr>
                                      <p:tavLst>
                                        <p:tav tm="0">
                                          <p:val>
                                            <p:strVal val="#ppt_y+.1"/>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71"/>
                                        </p:tgtEl>
                                        <p:attrNameLst>
                                          <p:attrName>style.visibility</p:attrName>
                                        </p:attrNameLst>
                                      </p:cBhvr>
                                      <p:to>
                                        <p:strVal val="visible"/>
                                      </p:to>
                                    </p:set>
                                    <p:anim calcmode="lin" valueType="num">
                                      <p:cBhvr additive="base">
                                        <p:cTn id="75" dur="500" fill="hold"/>
                                        <p:tgtEl>
                                          <p:spTgt spid="71"/>
                                        </p:tgtEl>
                                        <p:attrNameLst>
                                          <p:attrName>ppt_x</p:attrName>
                                        </p:attrNameLst>
                                      </p:cBhvr>
                                      <p:tavLst>
                                        <p:tav tm="0">
                                          <p:val>
                                            <p:strVal val="#ppt_x"/>
                                          </p:val>
                                        </p:tav>
                                        <p:tav tm="100000">
                                          <p:val>
                                            <p:strVal val="#ppt_x"/>
                                          </p:val>
                                        </p:tav>
                                      </p:tavLst>
                                    </p:anim>
                                    <p:anim calcmode="lin" valueType="num">
                                      <p:cBhvr additive="base">
                                        <p:cTn id="76" dur="500" fill="hold"/>
                                        <p:tgtEl>
                                          <p:spTgt spid="71"/>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additive="base">
                                        <p:cTn id="79" dur="500" fill="hold"/>
                                        <p:tgtEl>
                                          <p:spTgt spid="83"/>
                                        </p:tgtEl>
                                        <p:attrNameLst>
                                          <p:attrName>ppt_x</p:attrName>
                                        </p:attrNameLst>
                                      </p:cBhvr>
                                      <p:tavLst>
                                        <p:tav tm="0">
                                          <p:val>
                                            <p:strVal val="#ppt_x"/>
                                          </p:val>
                                        </p:tav>
                                        <p:tav tm="100000">
                                          <p:val>
                                            <p:strVal val="#ppt_x"/>
                                          </p:val>
                                        </p:tav>
                                      </p:tavLst>
                                    </p:anim>
                                    <p:anim calcmode="lin" valueType="num">
                                      <p:cBhvr additive="base">
                                        <p:cTn id="80" dur="500" fill="hold"/>
                                        <p:tgtEl>
                                          <p:spTgt spid="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81"/>
                                        </p:tgtEl>
                                        <p:attrNameLst>
                                          <p:attrName>style.visibility</p:attrName>
                                        </p:attrNameLst>
                                      </p:cBhvr>
                                      <p:to>
                                        <p:strVal val="visible"/>
                                      </p:to>
                                    </p:set>
                                    <p:anim calcmode="lin" valueType="num">
                                      <p:cBhvr additive="base">
                                        <p:cTn id="83" dur="500" fill="hold"/>
                                        <p:tgtEl>
                                          <p:spTgt spid="81"/>
                                        </p:tgtEl>
                                        <p:attrNameLst>
                                          <p:attrName>ppt_x</p:attrName>
                                        </p:attrNameLst>
                                      </p:cBhvr>
                                      <p:tavLst>
                                        <p:tav tm="0">
                                          <p:val>
                                            <p:strVal val="#ppt_x"/>
                                          </p:val>
                                        </p:tav>
                                        <p:tav tm="100000">
                                          <p:val>
                                            <p:strVal val="#ppt_x"/>
                                          </p:val>
                                        </p:tav>
                                      </p:tavLst>
                                    </p:anim>
                                    <p:anim calcmode="lin" valueType="num">
                                      <p:cBhvr additive="base">
                                        <p:cTn id="84" dur="500" fill="hold"/>
                                        <p:tgtEl>
                                          <p:spTgt spid="8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ppt_x"/>
                                          </p:val>
                                        </p:tav>
                                        <p:tav tm="100000">
                                          <p:val>
                                            <p:strVal val="#ppt_x"/>
                                          </p:val>
                                        </p:tav>
                                      </p:tavLst>
                                    </p:anim>
                                    <p:anim calcmode="lin" valueType="num">
                                      <p:cBhvr additive="base">
                                        <p:cTn id="88" dur="500" fill="hold"/>
                                        <p:tgtEl>
                                          <p:spTgt spid="72"/>
                                        </p:tgtEl>
                                        <p:attrNameLst>
                                          <p:attrName>ppt_y</p:attrName>
                                        </p:attrNameLst>
                                      </p:cBhvr>
                                      <p:tavLst>
                                        <p:tav tm="0">
                                          <p:val>
                                            <p:strVal val="1+#ppt_h/2"/>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84"/>
                                        </p:tgtEl>
                                        <p:attrNameLst>
                                          <p:attrName>style.visibility</p:attrName>
                                        </p:attrNameLst>
                                      </p:cBhvr>
                                      <p:to>
                                        <p:strVal val="visible"/>
                                      </p:to>
                                    </p:set>
                                    <p:animEffect transition="in" filter="fade">
                                      <p:cBhvr>
                                        <p:cTn id="91" dur="500"/>
                                        <p:tgtEl>
                                          <p:spTgt spid="84"/>
                                        </p:tgtEl>
                                      </p:cBhvr>
                                    </p:animEffect>
                                    <p:anim calcmode="lin" valueType="num">
                                      <p:cBhvr>
                                        <p:cTn id="92" dur="500" fill="hold"/>
                                        <p:tgtEl>
                                          <p:spTgt spid="84"/>
                                        </p:tgtEl>
                                        <p:attrNameLst>
                                          <p:attrName>ppt_x</p:attrName>
                                        </p:attrNameLst>
                                      </p:cBhvr>
                                      <p:tavLst>
                                        <p:tav tm="0">
                                          <p:val>
                                            <p:strVal val="#ppt_x"/>
                                          </p:val>
                                        </p:tav>
                                        <p:tav tm="100000">
                                          <p:val>
                                            <p:strVal val="#ppt_x"/>
                                          </p:val>
                                        </p:tav>
                                      </p:tavLst>
                                    </p:anim>
                                    <p:anim calcmode="lin" valueType="num">
                                      <p:cBhvr>
                                        <p:cTn id="93" dur="500" fill="hold"/>
                                        <p:tgtEl>
                                          <p:spTgt spid="8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74"/>
                                        </p:tgtEl>
                                        <p:attrNameLst>
                                          <p:attrName>style.visibility</p:attrName>
                                        </p:attrNameLst>
                                      </p:cBhvr>
                                      <p:to>
                                        <p:strVal val="visible"/>
                                      </p:to>
                                    </p:set>
                                    <p:animEffect transition="in" filter="fade">
                                      <p:cBhvr>
                                        <p:cTn id="96" dur="500"/>
                                        <p:tgtEl>
                                          <p:spTgt spid="74"/>
                                        </p:tgtEl>
                                      </p:cBhvr>
                                    </p:animEffect>
                                    <p:anim calcmode="lin" valueType="num">
                                      <p:cBhvr>
                                        <p:cTn id="97" dur="500" fill="hold"/>
                                        <p:tgtEl>
                                          <p:spTgt spid="74"/>
                                        </p:tgtEl>
                                        <p:attrNameLst>
                                          <p:attrName>ppt_x</p:attrName>
                                        </p:attrNameLst>
                                      </p:cBhvr>
                                      <p:tavLst>
                                        <p:tav tm="0">
                                          <p:val>
                                            <p:strVal val="#ppt_x"/>
                                          </p:val>
                                        </p:tav>
                                        <p:tav tm="100000">
                                          <p:val>
                                            <p:strVal val="#ppt_x"/>
                                          </p:val>
                                        </p:tav>
                                      </p:tavLst>
                                    </p:anim>
                                    <p:anim calcmode="lin" valueType="num">
                                      <p:cBhvr>
                                        <p:cTn id="98" dur="500" fill="hold"/>
                                        <p:tgtEl>
                                          <p:spTgt spid="74"/>
                                        </p:tgtEl>
                                        <p:attrNameLst>
                                          <p:attrName>ppt_y</p:attrName>
                                        </p:attrNameLst>
                                      </p:cBhvr>
                                      <p:tavLst>
                                        <p:tav tm="0">
                                          <p:val>
                                            <p:strVal val="#ppt_y+.1"/>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 calcmode="lin" valueType="num">
                                      <p:cBhvr additive="base">
                                        <p:cTn id="101" dur="500" fill="hold"/>
                                        <p:tgtEl>
                                          <p:spTgt spid="82"/>
                                        </p:tgtEl>
                                        <p:attrNameLst>
                                          <p:attrName>ppt_x</p:attrName>
                                        </p:attrNameLst>
                                      </p:cBhvr>
                                      <p:tavLst>
                                        <p:tav tm="0">
                                          <p:val>
                                            <p:strVal val="#ppt_x"/>
                                          </p:val>
                                        </p:tav>
                                        <p:tav tm="100000">
                                          <p:val>
                                            <p:strVal val="#ppt_x"/>
                                          </p:val>
                                        </p:tav>
                                      </p:tavLst>
                                    </p:anim>
                                    <p:anim calcmode="lin" valueType="num">
                                      <p:cBhvr additive="base">
                                        <p:cTn id="102" dur="500" fill="hold"/>
                                        <p:tgtEl>
                                          <p:spTgt spid="82"/>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79"/>
                                        </p:tgtEl>
                                        <p:attrNameLst>
                                          <p:attrName>style.visibility</p:attrName>
                                        </p:attrNameLst>
                                      </p:cBhvr>
                                      <p:to>
                                        <p:strVal val="visible"/>
                                      </p:to>
                                    </p:set>
                                    <p:anim calcmode="lin" valueType="num">
                                      <p:cBhvr additive="base">
                                        <p:cTn id="105" dur="500" fill="hold"/>
                                        <p:tgtEl>
                                          <p:spTgt spid="79"/>
                                        </p:tgtEl>
                                        <p:attrNameLst>
                                          <p:attrName>ppt_x</p:attrName>
                                        </p:attrNameLst>
                                      </p:cBhvr>
                                      <p:tavLst>
                                        <p:tav tm="0">
                                          <p:val>
                                            <p:strVal val="#ppt_x"/>
                                          </p:val>
                                        </p:tav>
                                        <p:tav tm="100000">
                                          <p:val>
                                            <p:strVal val="#ppt_x"/>
                                          </p:val>
                                        </p:tav>
                                      </p:tavLst>
                                    </p:anim>
                                    <p:anim calcmode="lin" valueType="num">
                                      <p:cBhvr additive="base">
                                        <p:cTn id="106" dur="500" fill="hold"/>
                                        <p:tgtEl>
                                          <p:spTgt spid="79"/>
                                        </p:tgtEl>
                                        <p:attrNameLst>
                                          <p:attrName>ppt_y</p:attrName>
                                        </p:attrNameLst>
                                      </p:cBhvr>
                                      <p:tavLst>
                                        <p:tav tm="0">
                                          <p:val>
                                            <p:strVal val="1+#ppt_h/2"/>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anim calcmode="lin" valueType="num">
                                      <p:cBhvr>
                                        <p:cTn id="110" dur="500" fill="hold"/>
                                        <p:tgtEl>
                                          <p:spTgt spid="78"/>
                                        </p:tgtEl>
                                        <p:attrNameLst>
                                          <p:attrName>ppt_x</p:attrName>
                                        </p:attrNameLst>
                                      </p:cBhvr>
                                      <p:tavLst>
                                        <p:tav tm="0">
                                          <p:val>
                                            <p:strVal val="#ppt_x"/>
                                          </p:val>
                                        </p:tav>
                                        <p:tav tm="100000">
                                          <p:val>
                                            <p:strVal val="#ppt_x"/>
                                          </p:val>
                                        </p:tav>
                                      </p:tavLst>
                                    </p:anim>
                                    <p:anim calcmode="lin" valueType="num">
                                      <p:cBhvr>
                                        <p:cTn id="111" dur="500" fill="hold"/>
                                        <p:tgtEl>
                                          <p:spTgt spid="78"/>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0"/>
                                  </p:stCondLst>
                                  <p:childTnLst>
                                    <p:set>
                                      <p:cBhvr>
                                        <p:cTn id="113" dur="1" fill="hold">
                                          <p:stCondLst>
                                            <p:cond delay="0"/>
                                          </p:stCondLst>
                                        </p:cTn>
                                        <p:tgtEl>
                                          <p:spTgt spid="85"/>
                                        </p:tgtEl>
                                        <p:attrNameLst>
                                          <p:attrName>style.visibility</p:attrName>
                                        </p:attrNameLst>
                                      </p:cBhvr>
                                      <p:to>
                                        <p:strVal val="visible"/>
                                      </p:to>
                                    </p:set>
                                    <p:animEffect transition="in" filter="fade">
                                      <p:cBhvr>
                                        <p:cTn id="114" dur="500"/>
                                        <p:tgtEl>
                                          <p:spTgt spid="85"/>
                                        </p:tgtEl>
                                      </p:cBhvr>
                                    </p:animEffect>
                                    <p:anim calcmode="lin" valueType="num">
                                      <p:cBhvr>
                                        <p:cTn id="115" dur="500" fill="hold"/>
                                        <p:tgtEl>
                                          <p:spTgt spid="85"/>
                                        </p:tgtEl>
                                        <p:attrNameLst>
                                          <p:attrName>ppt_x</p:attrName>
                                        </p:attrNameLst>
                                      </p:cBhvr>
                                      <p:tavLst>
                                        <p:tav tm="0">
                                          <p:val>
                                            <p:strVal val="#ppt_x"/>
                                          </p:val>
                                        </p:tav>
                                        <p:tav tm="100000">
                                          <p:val>
                                            <p:strVal val="#ppt_x"/>
                                          </p:val>
                                        </p:tav>
                                      </p:tavLst>
                                    </p:anim>
                                    <p:anim calcmode="lin" valueType="num">
                                      <p:cBhvr>
                                        <p:cTn id="116" dur="500" fill="hold"/>
                                        <p:tgtEl>
                                          <p:spTgt spid="85"/>
                                        </p:tgtEl>
                                        <p:attrNameLst>
                                          <p:attrName>ppt_y</p:attrName>
                                        </p:attrNameLst>
                                      </p:cBhvr>
                                      <p:tavLst>
                                        <p:tav tm="0">
                                          <p:val>
                                            <p:strVal val="#ppt_y+.1"/>
                                          </p:val>
                                        </p:tav>
                                        <p:tav tm="100000">
                                          <p:val>
                                            <p:strVal val="#ppt_y"/>
                                          </p:val>
                                        </p:tav>
                                      </p:tavLst>
                                    </p:anim>
                                  </p:childTnLst>
                                </p:cTn>
                              </p:par>
                              <p:par>
                                <p:cTn id="117" presetID="10" presetClass="entr" presetSubtype="0" fill="hold" grpId="0" nodeType="withEffect">
                                  <p:stCondLst>
                                    <p:cond delay="0"/>
                                  </p:stCondLst>
                                  <p:childTnLst>
                                    <p:set>
                                      <p:cBhvr>
                                        <p:cTn id="118" dur="1" fill="hold">
                                          <p:stCondLst>
                                            <p:cond delay="0"/>
                                          </p:stCondLst>
                                        </p:cTn>
                                        <p:tgtEl>
                                          <p:spTgt spid="5"/>
                                        </p:tgtEl>
                                        <p:attrNameLst>
                                          <p:attrName>style.visibility</p:attrName>
                                        </p:attrNameLst>
                                      </p:cBhvr>
                                      <p:to>
                                        <p:strVal val="visible"/>
                                      </p:to>
                                    </p:set>
                                    <p:animEffect transition="in" filter="fade">
                                      <p:cBhvr>
                                        <p:cTn id="119" dur="500"/>
                                        <p:tgtEl>
                                          <p:spTgt spid="5"/>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500"/>
                                        <p:tgtEl>
                                          <p:spTgt spid="87"/>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88"/>
                                        </p:tgtEl>
                                        <p:attrNameLst>
                                          <p:attrName>style.visibility</p:attrName>
                                        </p:attrNameLst>
                                      </p:cBhvr>
                                      <p:to>
                                        <p:strVal val="visible"/>
                                      </p:to>
                                    </p:set>
                                    <p:animEffect transition="in" filter="fade">
                                      <p:cBhvr>
                                        <p:cTn id="125" dur="500"/>
                                        <p:tgtEl>
                                          <p:spTgt spid="88"/>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89"/>
                                        </p:tgtEl>
                                        <p:attrNameLst>
                                          <p:attrName>style.visibility</p:attrName>
                                        </p:attrNameLst>
                                      </p:cBhvr>
                                      <p:to>
                                        <p:strVal val="visible"/>
                                      </p:to>
                                    </p:set>
                                    <p:animEffect transition="in" filter="fade">
                                      <p:cBhvr>
                                        <p:cTn id="128" dur="500"/>
                                        <p:tgtEl>
                                          <p:spTgt spid="89"/>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90"/>
                                        </p:tgtEl>
                                        <p:attrNameLst>
                                          <p:attrName>style.visibility</p:attrName>
                                        </p:attrNameLst>
                                      </p:cBhvr>
                                      <p:to>
                                        <p:strVal val="visible"/>
                                      </p:to>
                                    </p:set>
                                    <p:animEffect transition="in" filter="fade">
                                      <p:cBhvr>
                                        <p:cTn id="131" dur="500"/>
                                        <p:tgtEl>
                                          <p:spTgt spid="90"/>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92"/>
                                        </p:tgtEl>
                                        <p:attrNameLst>
                                          <p:attrName>style.visibility</p:attrName>
                                        </p:attrNameLst>
                                      </p:cBhvr>
                                      <p:to>
                                        <p:strVal val="visible"/>
                                      </p:to>
                                    </p:set>
                                    <p:animEffect transition="in" filter="fade">
                                      <p:cBhvr>
                                        <p:cTn id="134" dur="500"/>
                                        <p:tgtEl>
                                          <p:spTgt spid="92"/>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93"/>
                                        </p:tgtEl>
                                        <p:attrNameLst>
                                          <p:attrName>style.visibility</p:attrName>
                                        </p:attrNameLst>
                                      </p:cBhvr>
                                      <p:to>
                                        <p:strVal val="visible"/>
                                      </p:to>
                                    </p:set>
                                    <p:animEffect transition="in" filter="fade">
                                      <p:cBhvr>
                                        <p:cTn id="137" dur="500"/>
                                        <p:tgtEl>
                                          <p:spTgt spid="93"/>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94"/>
                                        </p:tgtEl>
                                        <p:attrNameLst>
                                          <p:attrName>style.visibility</p:attrName>
                                        </p:attrNameLst>
                                      </p:cBhvr>
                                      <p:to>
                                        <p:strVal val="visible"/>
                                      </p:to>
                                    </p:set>
                                    <p:animEffect transition="in" filter="fade">
                                      <p:cBhvr>
                                        <p:cTn id="140" dur="500"/>
                                        <p:tgtEl>
                                          <p:spTgt spid="94"/>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95"/>
                                        </p:tgtEl>
                                        <p:attrNameLst>
                                          <p:attrName>style.visibility</p:attrName>
                                        </p:attrNameLst>
                                      </p:cBhvr>
                                      <p:to>
                                        <p:strVal val="visible"/>
                                      </p:to>
                                    </p:set>
                                    <p:animEffect transition="in" filter="fade">
                                      <p:cBhvr>
                                        <p:cTn id="143" dur="500"/>
                                        <p:tgtEl>
                                          <p:spTgt spid="95"/>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96"/>
                                        </p:tgtEl>
                                        <p:attrNameLst>
                                          <p:attrName>style.visibility</p:attrName>
                                        </p:attrNameLst>
                                      </p:cBhvr>
                                      <p:to>
                                        <p:strVal val="visible"/>
                                      </p:to>
                                    </p:set>
                                    <p:animEffect transition="in" filter="fade">
                                      <p:cBhvr>
                                        <p:cTn id="146" dur="500"/>
                                        <p:tgtEl>
                                          <p:spTgt spid="96"/>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97"/>
                                        </p:tgtEl>
                                        <p:attrNameLst>
                                          <p:attrName>style.visibility</p:attrName>
                                        </p:attrNameLst>
                                      </p:cBhvr>
                                      <p:to>
                                        <p:strVal val="visible"/>
                                      </p:to>
                                    </p:set>
                                    <p:animEffect transition="in" filter="fade">
                                      <p:cBhvr>
                                        <p:cTn id="149" dur="500"/>
                                        <p:tgtEl>
                                          <p:spTgt spid="97"/>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99"/>
                                        </p:tgtEl>
                                        <p:attrNameLst>
                                          <p:attrName>style.visibility</p:attrName>
                                        </p:attrNameLst>
                                      </p:cBhvr>
                                      <p:to>
                                        <p:strVal val="visible"/>
                                      </p:to>
                                    </p:set>
                                    <p:animEffect transition="in" filter="fade">
                                      <p:cBhvr>
                                        <p:cTn id="15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2" grpId="0" animBg="1"/>
      <p:bldP spid="27653" grpId="0"/>
      <p:bldP spid="47" grpId="0"/>
      <p:bldP spid="27655" grpId="0"/>
      <p:bldP spid="45" grpId="0" animBg="1"/>
      <p:bldP spid="74" grpId="0" animBg="1"/>
      <p:bldP spid="71" grpId="0" animBg="1"/>
      <p:bldP spid="72" grpId="0" animBg="1"/>
      <p:bldP spid="50" grpId="0"/>
      <p:bldP spid="51" grpId="0"/>
      <p:bldP spid="78" grpId="0" animBg="1"/>
      <p:bldP spid="79" grpId="0" animBg="1"/>
      <p:bldP spid="80" grpId="0" animBg="1"/>
      <p:bldP spid="81" grpId="0" animBg="1"/>
      <p:bldP spid="82" grpId="0" animBg="1"/>
      <p:bldP spid="83" grpId="0" animBg="1"/>
      <p:bldP spid="84" grpId="0" animBg="1"/>
      <p:bldP spid="85" grpId="0" animBg="1"/>
      <p:bldP spid="5" grpId="0"/>
      <p:bldP spid="87" grpId="0"/>
      <p:bldP spid="88" grpId="0"/>
      <p:bldP spid="89" grpId="0"/>
      <p:bldP spid="90" grpId="0"/>
      <p:bldP spid="92" grpId="0"/>
      <p:bldP spid="93" grpId="0"/>
      <p:bldP spid="94" grpId="0"/>
      <p:bldP spid="95" grpId="0"/>
      <p:bldP spid="96" grpId="0"/>
      <p:bldP spid="97" grpId="0"/>
      <p:bldP spid="9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9D5300-0157-44A7-B5F0-FBFD523CF6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615" y="274045"/>
            <a:ext cx="5081510" cy="2092292"/>
          </a:xfrm>
          <a:prstGeom prst="rect">
            <a:avLst/>
          </a:prstGeom>
        </p:spPr>
      </p:pic>
      <p:sp>
        <p:nvSpPr>
          <p:cNvPr id="42" name="TextBox 41"/>
          <p:cNvSpPr txBox="1">
            <a:spLocks noChangeArrowheads="1"/>
          </p:cNvSpPr>
          <p:nvPr/>
        </p:nvSpPr>
        <p:spPr bwMode="auto">
          <a:xfrm>
            <a:off x="300253" y="96652"/>
            <a:ext cx="304426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defRPr/>
            </a:pPr>
            <a:r>
              <a:rPr lang="en-US" sz="800" dirty="0">
                <a:solidFill>
                  <a:srgbClr val="002060"/>
                </a:solidFill>
                <a:latin typeface="Nexa Bold" panose="02000000000000000000" pitchFamily="50" charset="0"/>
                <a:cs typeface="Arial" panose="020B0604020202020204" pitchFamily="34" charset="0"/>
              </a:rPr>
              <a:t>OUR HR PRODUCT &amp; SERVICES</a:t>
            </a:r>
          </a:p>
        </p:txBody>
      </p:sp>
      <p:sp>
        <p:nvSpPr>
          <p:cNvPr id="2" name="Rectangle 1"/>
          <p:cNvSpPr/>
          <p:nvPr/>
        </p:nvSpPr>
        <p:spPr>
          <a:xfrm>
            <a:off x="363615" y="2146948"/>
            <a:ext cx="5081510" cy="23391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653" name="TextBox 45"/>
          <p:cNvSpPr txBox="1">
            <a:spLocks noChangeArrowheads="1"/>
          </p:cNvSpPr>
          <p:nvPr/>
        </p:nvSpPr>
        <p:spPr bwMode="auto">
          <a:xfrm>
            <a:off x="1644689" y="2139265"/>
            <a:ext cx="25193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defTabSz="522288" eaLnBrk="0" fontAlgn="base" hangingPunct="0">
              <a:spcBef>
                <a:spcPct val="0"/>
              </a:spcBef>
              <a:spcAft>
                <a:spcPct val="0"/>
              </a:spcAft>
              <a:defRPr sz="1000">
                <a:solidFill>
                  <a:schemeClr val="tx1"/>
                </a:solidFill>
                <a:latin typeface="Calibri" panose="020F0502020204030204" pitchFamily="34" charset="0"/>
              </a:defRPr>
            </a:lvl6pPr>
            <a:lvl7pPr marL="2971800" indent="-228600" defTabSz="522288" eaLnBrk="0" fontAlgn="base" hangingPunct="0">
              <a:spcBef>
                <a:spcPct val="0"/>
              </a:spcBef>
              <a:spcAft>
                <a:spcPct val="0"/>
              </a:spcAft>
              <a:defRPr sz="1000">
                <a:solidFill>
                  <a:schemeClr val="tx1"/>
                </a:solidFill>
                <a:latin typeface="Calibri" panose="020F0502020204030204" pitchFamily="34" charset="0"/>
              </a:defRPr>
            </a:lvl7pPr>
            <a:lvl8pPr marL="3429000" indent="-228600" defTabSz="522288" eaLnBrk="0" fontAlgn="base" hangingPunct="0">
              <a:spcBef>
                <a:spcPct val="0"/>
              </a:spcBef>
              <a:spcAft>
                <a:spcPct val="0"/>
              </a:spcAft>
              <a:defRPr sz="1000">
                <a:solidFill>
                  <a:schemeClr val="tx1"/>
                </a:solidFill>
                <a:latin typeface="Calibri" panose="020F0502020204030204" pitchFamily="34" charset="0"/>
              </a:defRPr>
            </a:lvl8pPr>
            <a:lvl9pPr marL="3886200" indent="-228600" defTabSz="522288" eaLnBrk="0" fontAlgn="base" hangingPunct="0">
              <a:spcBef>
                <a:spcPct val="0"/>
              </a:spcBef>
              <a:spcAft>
                <a:spcPct val="0"/>
              </a:spcAft>
              <a:defRPr sz="1000">
                <a:solidFill>
                  <a:schemeClr val="tx1"/>
                </a:solidFill>
                <a:latin typeface="Calibri" panose="020F0502020204030204" pitchFamily="34" charset="0"/>
              </a:defRPr>
            </a:lvl9pPr>
          </a:lstStyle>
          <a:p>
            <a:r>
              <a:rPr lang="en-US" sz="1200" b="1" dirty="0">
                <a:solidFill>
                  <a:schemeClr val="bg1"/>
                </a:solidFill>
                <a:latin typeface="Nexa Bold" panose="02000000000000000000" pitchFamily="50" charset="0"/>
                <a:cs typeface="Open Sans Light" panose="020B0306030504020204" pitchFamily="34" charset="0"/>
              </a:rPr>
              <a:t>CONFERENCES &amp; WORKSHOPS</a:t>
            </a:r>
          </a:p>
        </p:txBody>
      </p:sp>
      <p:sp>
        <p:nvSpPr>
          <p:cNvPr id="47" name="TextBox 46"/>
          <p:cNvSpPr txBox="1">
            <a:spLocks noChangeArrowheads="1"/>
          </p:cNvSpPr>
          <p:nvPr/>
        </p:nvSpPr>
        <p:spPr bwMode="auto">
          <a:xfrm>
            <a:off x="500277" y="2399056"/>
            <a:ext cx="498763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defTabSz="522288" eaLnBrk="0" fontAlgn="base" hangingPunct="0">
              <a:spcBef>
                <a:spcPct val="0"/>
              </a:spcBef>
              <a:spcAft>
                <a:spcPct val="0"/>
              </a:spcAft>
              <a:defRPr sz="1000">
                <a:solidFill>
                  <a:schemeClr val="tx1"/>
                </a:solidFill>
                <a:latin typeface="Calibri" panose="020F0502020204030204" pitchFamily="34" charset="0"/>
              </a:defRPr>
            </a:lvl6pPr>
            <a:lvl7pPr marL="2971800" indent="-228600" defTabSz="522288" eaLnBrk="0" fontAlgn="base" hangingPunct="0">
              <a:spcBef>
                <a:spcPct val="0"/>
              </a:spcBef>
              <a:spcAft>
                <a:spcPct val="0"/>
              </a:spcAft>
              <a:defRPr sz="1000">
                <a:solidFill>
                  <a:schemeClr val="tx1"/>
                </a:solidFill>
                <a:latin typeface="Calibri" panose="020F0502020204030204" pitchFamily="34" charset="0"/>
              </a:defRPr>
            </a:lvl7pPr>
            <a:lvl8pPr marL="3429000" indent="-228600" defTabSz="522288" eaLnBrk="0" fontAlgn="base" hangingPunct="0">
              <a:spcBef>
                <a:spcPct val="0"/>
              </a:spcBef>
              <a:spcAft>
                <a:spcPct val="0"/>
              </a:spcAft>
              <a:defRPr sz="1000">
                <a:solidFill>
                  <a:schemeClr val="tx1"/>
                </a:solidFill>
                <a:latin typeface="Calibri" panose="020F0502020204030204" pitchFamily="34" charset="0"/>
              </a:defRPr>
            </a:lvl8pPr>
            <a:lvl9pPr marL="3886200" indent="-228600" defTabSz="522288" eaLnBrk="0" fontAlgn="base" hangingPunct="0">
              <a:spcBef>
                <a:spcPct val="0"/>
              </a:spcBef>
              <a:spcAft>
                <a:spcPct val="0"/>
              </a:spcAft>
              <a:defRPr sz="1000">
                <a:solidFill>
                  <a:schemeClr val="tx1"/>
                </a:solidFill>
                <a:latin typeface="Calibri" panose="020F0502020204030204" pitchFamily="34" charset="0"/>
              </a:defRPr>
            </a:lvl9pPr>
          </a:lstStyle>
          <a:p>
            <a:pPr>
              <a:defRPr/>
            </a:pPr>
            <a:r>
              <a:rPr lang="en-US" sz="800" b="1" dirty="0">
                <a:solidFill>
                  <a:schemeClr val="tx1">
                    <a:lumMod val="65000"/>
                    <a:lumOff val="35000"/>
                  </a:schemeClr>
                </a:solidFill>
                <a:latin typeface="Nexa Light" panose="02000000000000000000" pitchFamily="50" charset="0"/>
              </a:rPr>
              <a:t>We organize Conferences and Workshops for CEOs, Managers, Supervisors and Team Members across industries</a:t>
            </a:r>
            <a:endParaRPr lang="en-US" sz="800" dirty="0">
              <a:solidFill>
                <a:schemeClr val="tx1">
                  <a:lumMod val="65000"/>
                  <a:lumOff val="35000"/>
                </a:schemeClr>
              </a:solidFill>
              <a:latin typeface="Nexa Light" panose="02000000000000000000" pitchFamily="50" charset="0"/>
              <a:ea typeface="Open Sans Light" panose="020B0306030504020204" pitchFamily="34" charset="0"/>
              <a:cs typeface="Open Sans Light" panose="020B0306030504020204" pitchFamily="34" charset="0"/>
            </a:endParaRPr>
          </a:p>
        </p:txBody>
      </p:sp>
      <p:sp>
        <p:nvSpPr>
          <p:cNvPr id="27655" name="TextBox 21"/>
          <p:cNvSpPr txBox="1">
            <a:spLocks noChangeArrowheads="1"/>
          </p:cNvSpPr>
          <p:nvPr/>
        </p:nvSpPr>
        <p:spPr bwMode="auto">
          <a:xfrm>
            <a:off x="300253" y="2338093"/>
            <a:ext cx="3365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defTabSz="522288" eaLnBrk="0" fontAlgn="base" hangingPunct="0">
              <a:spcBef>
                <a:spcPct val="0"/>
              </a:spcBef>
              <a:spcAft>
                <a:spcPct val="0"/>
              </a:spcAft>
              <a:defRPr sz="1000">
                <a:solidFill>
                  <a:schemeClr val="tx1"/>
                </a:solidFill>
                <a:latin typeface="Calibri" panose="020F0502020204030204" pitchFamily="34" charset="0"/>
              </a:defRPr>
            </a:lvl6pPr>
            <a:lvl7pPr marL="2971800" indent="-228600" defTabSz="522288" eaLnBrk="0" fontAlgn="base" hangingPunct="0">
              <a:spcBef>
                <a:spcPct val="0"/>
              </a:spcBef>
              <a:spcAft>
                <a:spcPct val="0"/>
              </a:spcAft>
              <a:defRPr sz="1000">
                <a:solidFill>
                  <a:schemeClr val="tx1"/>
                </a:solidFill>
                <a:latin typeface="Calibri" panose="020F0502020204030204" pitchFamily="34" charset="0"/>
              </a:defRPr>
            </a:lvl7pPr>
            <a:lvl8pPr marL="3429000" indent="-228600" defTabSz="522288" eaLnBrk="0" fontAlgn="base" hangingPunct="0">
              <a:spcBef>
                <a:spcPct val="0"/>
              </a:spcBef>
              <a:spcAft>
                <a:spcPct val="0"/>
              </a:spcAft>
              <a:defRPr sz="1000">
                <a:solidFill>
                  <a:schemeClr val="tx1"/>
                </a:solidFill>
                <a:latin typeface="Calibri" panose="020F0502020204030204" pitchFamily="34" charset="0"/>
              </a:defRPr>
            </a:lvl8pPr>
            <a:lvl9pPr marL="3886200" indent="-228600" defTabSz="522288" eaLnBrk="0" fontAlgn="base" hangingPunct="0">
              <a:spcBef>
                <a:spcPct val="0"/>
              </a:spcBef>
              <a:spcAft>
                <a:spcPct val="0"/>
              </a:spcAft>
              <a:defRPr sz="1000">
                <a:solidFill>
                  <a:schemeClr val="tx1"/>
                </a:solidFill>
                <a:latin typeface="Calibri" panose="020F0502020204030204" pitchFamily="34" charset="0"/>
              </a:defRPr>
            </a:lvl9pPr>
          </a:lstStyle>
          <a:p>
            <a:r>
              <a:rPr lang="en-US" sz="3200" dirty="0">
                <a:solidFill>
                  <a:srgbClr val="002060"/>
                </a:solidFill>
                <a:latin typeface="Nexa Bold" panose="02000000000000000000" pitchFamily="50" charset="0"/>
                <a:cs typeface="Open Sans Light" panose="020B0306030504020204" pitchFamily="34" charset="0"/>
              </a:rPr>
              <a:t>“</a:t>
            </a:r>
          </a:p>
        </p:txBody>
      </p:sp>
      <p:sp>
        <p:nvSpPr>
          <p:cNvPr id="50" name="TextBox 49">
            <a:extLst>
              <a:ext uri="{FF2B5EF4-FFF2-40B4-BE49-F238E27FC236}">
                <a16:creationId xmlns:a16="http://schemas.microsoft.com/office/drawing/2014/main" id="{B10E1054-F1EA-4E90-BBA3-06119017BB9B}"/>
              </a:ext>
            </a:extLst>
          </p:cNvPr>
          <p:cNvSpPr txBox="1">
            <a:spLocks noChangeArrowheads="1"/>
          </p:cNvSpPr>
          <p:nvPr/>
        </p:nvSpPr>
        <p:spPr bwMode="auto">
          <a:xfrm>
            <a:off x="777875" y="2850720"/>
            <a:ext cx="320583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defRPr/>
            </a:pPr>
            <a:r>
              <a:rPr lang="en-US" dirty="0">
                <a:solidFill>
                  <a:schemeClr val="tx2"/>
                </a:solidFill>
                <a:latin typeface="Nexa Bold" panose="02000000000000000000" pitchFamily="50" charset="0"/>
                <a:cs typeface="Arial" panose="020B0604020202020204" pitchFamily="34" charset="0"/>
              </a:rPr>
              <a:t>VERDANT GLOBAL BUSINESS SOLUTIONS LTD. </a:t>
            </a:r>
          </a:p>
        </p:txBody>
      </p:sp>
      <p:sp>
        <p:nvSpPr>
          <p:cNvPr id="51" name="TextBox 50">
            <a:extLst>
              <a:ext uri="{FF2B5EF4-FFF2-40B4-BE49-F238E27FC236}">
                <a16:creationId xmlns:a16="http://schemas.microsoft.com/office/drawing/2014/main" id="{5B32E3E0-E56B-4A9B-8FFE-0A0E33802BFA}"/>
              </a:ext>
            </a:extLst>
          </p:cNvPr>
          <p:cNvSpPr txBox="1">
            <a:spLocks noChangeArrowheads="1"/>
          </p:cNvSpPr>
          <p:nvPr/>
        </p:nvSpPr>
        <p:spPr bwMode="auto">
          <a:xfrm>
            <a:off x="777875" y="2982483"/>
            <a:ext cx="227647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defTabSz="522288" eaLnBrk="0" fontAlgn="base" hangingPunct="0">
              <a:spcBef>
                <a:spcPct val="0"/>
              </a:spcBef>
              <a:spcAft>
                <a:spcPct val="0"/>
              </a:spcAft>
              <a:defRPr sz="1000">
                <a:solidFill>
                  <a:schemeClr val="tx1"/>
                </a:solidFill>
                <a:latin typeface="Calibri" panose="020F0502020204030204" pitchFamily="34" charset="0"/>
              </a:defRPr>
            </a:lvl6pPr>
            <a:lvl7pPr marL="2971800" indent="-228600" defTabSz="522288" eaLnBrk="0" fontAlgn="base" hangingPunct="0">
              <a:spcBef>
                <a:spcPct val="0"/>
              </a:spcBef>
              <a:spcAft>
                <a:spcPct val="0"/>
              </a:spcAft>
              <a:defRPr sz="1000">
                <a:solidFill>
                  <a:schemeClr val="tx1"/>
                </a:solidFill>
                <a:latin typeface="Calibri" panose="020F0502020204030204" pitchFamily="34" charset="0"/>
              </a:defRPr>
            </a:lvl7pPr>
            <a:lvl8pPr marL="3429000" indent="-228600" defTabSz="522288" eaLnBrk="0" fontAlgn="base" hangingPunct="0">
              <a:spcBef>
                <a:spcPct val="0"/>
              </a:spcBef>
              <a:spcAft>
                <a:spcPct val="0"/>
              </a:spcAft>
              <a:defRPr sz="1000">
                <a:solidFill>
                  <a:schemeClr val="tx1"/>
                </a:solidFill>
                <a:latin typeface="Calibri" panose="020F0502020204030204" pitchFamily="34" charset="0"/>
              </a:defRPr>
            </a:lvl8pPr>
            <a:lvl9pPr marL="3886200" indent="-228600" defTabSz="522288" eaLnBrk="0" fontAlgn="base" hangingPunct="0">
              <a:spcBef>
                <a:spcPct val="0"/>
              </a:spcBef>
              <a:spcAft>
                <a:spcPct val="0"/>
              </a:spcAft>
              <a:defRPr sz="1000">
                <a:solidFill>
                  <a:schemeClr val="tx1"/>
                </a:solidFill>
                <a:latin typeface="Calibri" panose="020F0502020204030204" pitchFamily="34" charset="0"/>
              </a:defRPr>
            </a:lvl9pPr>
          </a:lstStyle>
          <a:p>
            <a:pPr eaLnBrk="1" hangingPunct="1">
              <a:defRPr/>
            </a:pPr>
            <a:r>
              <a:rPr lang="en-US" sz="800" dirty="0">
                <a:solidFill>
                  <a:schemeClr val="tx1">
                    <a:lumMod val="65000"/>
                    <a:lumOff val="35000"/>
                  </a:schemeClr>
                </a:solidFill>
                <a:latin typeface="Nexa Light" panose="02000000000000000000" pitchFamily="50" charset="0"/>
                <a:ea typeface="Open Sans" panose="020B0606030504020204" pitchFamily="34" charset="0"/>
                <a:cs typeface="Arial" panose="020B0604020202020204" pitchFamily="34" charset="0"/>
              </a:rPr>
              <a:t>www.verdantglobal.org</a:t>
            </a:r>
          </a:p>
        </p:txBody>
      </p:sp>
      <p:cxnSp>
        <p:nvCxnSpPr>
          <p:cNvPr id="60" name="Straight Connector 59">
            <a:extLst>
              <a:ext uri="{FF2B5EF4-FFF2-40B4-BE49-F238E27FC236}">
                <a16:creationId xmlns:a16="http://schemas.microsoft.com/office/drawing/2014/main" id="{A92D55D7-9019-41DE-9B04-F54A0A9F973A}"/>
              </a:ext>
            </a:extLst>
          </p:cNvPr>
          <p:cNvCxnSpPr/>
          <p:nvPr/>
        </p:nvCxnSpPr>
        <p:spPr>
          <a:xfrm>
            <a:off x="412750" y="2812620"/>
            <a:ext cx="5032375"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63" name="Picture 62">
            <a:extLst>
              <a:ext uri="{FF2B5EF4-FFF2-40B4-BE49-F238E27FC236}">
                <a16:creationId xmlns:a16="http://schemas.microsoft.com/office/drawing/2014/main" id="{5601865F-FDD1-41C2-AD03-FA3071FC7B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6341" y="2804311"/>
            <a:ext cx="443284" cy="443284"/>
          </a:xfrm>
          <a:prstGeom prst="rect">
            <a:avLst/>
          </a:prstGeom>
        </p:spPr>
      </p:pic>
      <p:grpSp>
        <p:nvGrpSpPr>
          <p:cNvPr id="67" name="Group 154">
            <a:extLst>
              <a:ext uri="{FF2B5EF4-FFF2-40B4-BE49-F238E27FC236}">
                <a16:creationId xmlns:a16="http://schemas.microsoft.com/office/drawing/2014/main" id="{E73BB5FF-7656-42BB-B292-A330A8958904}"/>
              </a:ext>
            </a:extLst>
          </p:cNvPr>
          <p:cNvGrpSpPr>
            <a:grpSpLocks/>
          </p:cNvGrpSpPr>
          <p:nvPr/>
        </p:nvGrpSpPr>
        <p:grpSpPr bwMode="auto">
          <a:xfrm>
            <a:off x="5015706" y="2906441"/>
            <a:ext cx="192088" cy="190500"/>
            <a:chOff x="5013993" y="2986227"/>
            <a:chExt cx="192079" cy="191109"/>
          </a:xfrm>
        </p:grpSpPr>
        <p:sp>
          <p:nvSpPr>
            <p:cNvPr id="68" name="Rectangle 67">
              <a:extLst>
                <a:ext uri="{FF2B5EF4-FFF2-40B4-BE49-F238E27FC236}">
                  <a16:creationId xmlns:a16="http://schemas.microsoft.com/office/drawing/2014/main" id="{5200614B-1E97-4FF5-AEEA-E85A5043ACC1}"/>
                </a:ext>
              </a:extLst>
            </p:cNvPr>
            <p:cNvSpPr/>
            <p:nvPr/>
          </p:nvSpPr>
          <p:spPr>
            <a:xfrm>
              <a:off x="5013993" y="2986227"/>
              <a:ext cx="192079" cy="19110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0000"/>
                </a:solidFill>
              </a:endParaRPr>
            </a:p>
          </p:txBody>
        </p:sp>
        <p:sp>
          <p:nvSpPr>
            <p:cNvPr id="70" name="Isosceles Triangle 69">
              <a:hlinkClick r:id="" action="ppaction://hlinkshowjump?jump=previousslide"/>
              <a:extLst>
                <a:ext uri="{FF2B5EF4-FFF2-40B4-BE49-F238E27FC236}">
                  <a16:creationId xmlns:a16="http://schemas.microsoft.com/office/drawing/2014/main" id="{4FAB60CA-3A85-40C9-82D5-F8BD340FA0E3}"/>
                </a:ext>
              </a:extLst>
            </p:cNvPr>
            <p:cNvSpPr/>
            <p:nvPr/>
          </p:nvSpPr>
          <p:spPr>
            <a:xfrm rot="16200000">
              <a:off x="5040778" y="3029402"/>
              <a:ext cx="124221" cy="107945"/>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3" name="Group 157">
            <a:extLst>
              <a:ext uri="{FF2B5EF4-FFF2-40B4-BE49-F238E27FC236}">
                <a16:creationId xmlns:a16="http://schemas.microsoft.com/office/drawing/2014/main" id="{7299DF00-4D2F-4ABC-B00F-3463A72C66B0}"/>
              </a:ext>
            </a:extLst>
          </p:cNvPr>
          <p:cNvGrpSpPr>
            <a:grpSpLocks/>
          </p:cNvGrpSpPr>
          <p:nvPr/>
        </p:nvGrpSpPr>
        <p:grpSpPr bwMode="auto">
          <a:xfrm>
            <a:off x="5258594" y="2906441"/>
            <a:ext cx="192087" cy="190500"/>
            <a:chOff x="5256675" y="2991830"/>
            <a:chExt cx="192079" cy="191109"/>
          </a:xfrm>
        </p:grpSpPr>
        <p:sp>
          <p:nvSpPr>
            <p:cNvPr id="75" name="Rectangle 74">
              <a:extLst>
                <a:ext uri="{FF2B5EF4-FFF2-40B4-BE49-F238E27FC236}">
                  <a16:creationId xmlns:a16="http://schemas.microsoft.com/office/drawing/2014/main" id="{59D9A0AB-CFDD-4587-A9E4-E3530D891808}"/>
                </a:ext>
              </a:extLst>
            </p:cNvPr>
            <p:cNvSpPr/>
            <p:nvPr/>
          </p:nvSpPr>
          <p:spPr>
            <a:xfrm>
              <a:off x="5256675" y="2991830"/>
              <a:ext cx="192079" cy="19110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 name="Isosceles Triangle 75">
              <a:hlinkClick r:id="" action="ppaction://hlinkshowjump?jump=nextslide"/>
              <a:extLst>
                <a:ext uri="{FF2B5EF4-FFF2-40B4-BE49-F238E27FC236}">
                  <a16:creationId xmlns:a16="http://schemas.microsoft.com/office/drawing/2014/main" id="{14E7AA61-48B9-4DC4-B944-55CA9E3764E0}"/>
                </a:ext>
              </a:extLst>
            </p:cNvPr>
            <p:cNvSpPr/>
            <p:nvPr/>
          </p:nvSpPr>
          <p:spPr>
            <a:xfrm rot="5400000" flipH="1">
              <a:off x="5296160" y="3028635"/>
              <a:ext cx="124221" cy="107946"/>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extLst>
      <p:ext uri="{BB962C8B-B14F-4D97-AF65-F5344CB8AC3E}">
        <p14:creationId xmlns:p14="http://schemas.microsoft.com/office/powerpoint/2010/main" val="77031123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27653"/>
                                        </p:tgtEl>
                                        <p:attrNameLst>
                                          <p:attrName>style.visibility</p:attrName>
                                        </p:attrNameLst>
                                      </p:cBhvr>
                                      <p:to>
                                        <p:strVal val="visible"/>
                                      </p:to>
                                    </p:set>
                                    <p:animEffect transition="in" filter="fade">
                                      <p:cBhvr>
                                        <p:cTn id="18" dur="1000"/>
                                        <p:tgtEl>
                                          <p:spTgt spid="27653"/>
                                        </p:tgtEl>
                                      </p:cBhvr>
                                    </p:animEffect>
                                    <p:anim calcmode="lin" valueType="num">
                                      <p:cBhvr>
                                        <p:cTn id="19" dur="1000" fill="hold"/>
                                        <p:tgtEl>
                                          <p:spTgt spid="27653"/>
                                        </p:tgtEl>
                                        <p:attrNameLst>
                                          <p:attrName>ppt_x</p:attrName>
                                        </p:attrNameLst>
                                      </p:cBhvr>
                                      <p:tavLst>
                                        <p:tav tm="0">
                                          <p:val>
                                            <p:strVal val="#ppt_x"/>
                                          </p:val>
                                        </p:tav>
                                        <p:tav tm="100000">
                                          <p:val>
                                            <p:strVal val="#ppt_x"/>
                                          </p:val>
                                        </p:tav>
                                      </p:tavLst>
                                    </p:anim>
                                    <p:anim calcmode="lin" valueType="num">
                                      <p:cBhvr>
                                        <p:cTn id="20" dur="1000" fill="hold"/>
                                        <p:tgtEl>
                                          <p:spTgt spid="27653"/>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7655"/>
                                        </p:tgtEl>
                                        <p:attrNameLst>
                                          <p:attrName>style.visibility</p:attrName>
                                        </p:attrNameLst>
                                      </p:cBhvr>
                                      <p:to>
                                        <p:strVal val="visible"/>
                                      </p:to>
                                    </p:set>
                                    <p:animEffect transition="in" filter="fade">
                                      <p:cBhvr>
                                        <p:cTn id="23" dur="1000"/>
                                        <p:tgtEl>
                                          <p:spTgt spid="27655"/>
                                        </p:tgtEl>
                                      </p:cBhvr>
                                    </p:animEffect>
                                    <p:anim calcmode="lin" valueType="num">
                                      <p:cBhvr>
                                        <p:cTn id="24" dur="1000" fill="hold"/>
                                        <p:tgtEl>
                                          <p:spTgt spid="27655"/>
                                        </p:tgtEl>
                                        <p:attrNameLst>
                                          <p:attrName>ppt_x</p:attrName>
                                        </p:attrNameLst>
                                      </p:cBhvr>
                                      <p:tavLst>
                                        <p:tav tm="0">
                                          <p:val>
                                            <p:strVal val="#ppt_x"/>
                                          </p:val>
                                        </p:tav>
                                        <p:tav tm="100000">
                                          <p:val>
                                            <p:strVal val="#ppt_x"/>
                                          </p:val>
                                        </p:tav>
                                      </p:tavLst>
                                    </p:anim>
                                    <p:anim calcmode="lin" valueType="num">
                                      <p:cBhvr>
                                        <p:cTn id="25" dur="1000" fill="hold"/>
                                        <p:tgtEl>
                                          <p:spTgt spid="27655"/>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fade">
                                      <p:cBhvr>
                                        <p:cTn id="28" dur="1000"/>
                                        <p:tgtEl>
                                          <p:spTgt spid="47"/>
                                        </p:tgtEl>
                                      </p:cBhvr>
                                    </p:animEffect>
                                    <p:anim calcmode="lin" valueType="num">
                                      <p:cBhvr>
                                        <p:cTn id="29" dur="1000" fill="hold"/>
                                        <p:tgtEl>
                                          <p:spTgt spid="47"/>
                                        </p:tgtEl>
                                        <p:attrNameLst>
                                          <p:attrName>ppt_x</p:attrName>
                                        </p:attrNameLst>
                                      </p:cBhvr>
                                      <p:tavLst>
                                        <p:tav tm="0">
                                          <p:val>
                                            <p:strVal val="#ppt_x"/>
                                          </p:val>
                                        </p:tav>
                                        <p:tav tm="100000">
                                          <p:val>
                                            <p:strVal val="#ppt_x"/>
                                          </p:val>
                                        </p:tav>
                                      </p:tavLst>
                                    </p:anim>
                                    <p:anim calcmode="lin" valueType="num">
                                      <p:cBhvr>
                                        <p:cTn id="30" dur="1000" fill="hold"/>
                                        <p:tgtEl>
                                          <p:spTgt spid="4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fade">
                                      <p:cBhvr>
                                        <p:cTn id="34" dur="1000"/>
                                        <p:tgtEl>
                                          <p:spTgt spid="5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1000"/>
                                        <p:tgtEl>
                                          <p:spTgt spid="51"/>
                                        </p:tgtEl>
                                      </p:cBhvr>
                                    </p:animEffect>
                                  </p:childTnLst>
                                </p:cTn>
                              </p:par>
                              <p:par>
                                <p:cTn id="38" presetID="10" presetClass="entr" presetSubtype="0" fill="hold" nodeType="with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fade">
                                      <p:cBhvr>
                                        <p:cTn id="40" dur="1000"/>
                                        <p:tgtEl>
                                          <p:spTgt spid="60"/>
                                        </p:tgtEl>
                                      </p:cBhvr>
                                    </p:animEffect>
                                  </p:childTnLst>
                                </p:cTn>
                              </p:par>
                              <p:par>
                                <p:cTn id="41" presetID="26" presetClass="entr" presetSubtype="0" fill="hold" nodeType="withEffect">
                                  <p:stCondLst>
                                    <p:cond delay="0"/>
                                  </p:stCondLst>
                                  <p:childTnLst>
                                    <p:set>
                                      <p:cBhvr>
                                        <p:cTn id="42" dur="1" fill="hold">
                                          <p:stCondLst>
                                            <p:cond delay="0"/>
                                          </p:stCondLst>
                                        </p:cTn>
                                        <p:tgtEl>
                                          <p:spTgt spid="63"/>
                                        </p:tgtEl>
                                        <p:attrNameLst>
                                          <p:attrName>style.visibility</p:attrName>
                                        </p:attrNameLst>
                                      </p:cBhvr>
                                      <p:to>
                                        <p:strVal val="visible"/>
                                      </p:to>
                                    </p:set>
                                    <p:animEffect transition="in" filter="wipe(down)">
                                      <p:cBhvr>
                                        <p:cTn id="43" dur="580">
                                          <p:stCondLst>
                                            <p:cond delay="0"/>
                                          </p:stCondLst>
                                        </p:cTn>
                                        <p:tgtEl>
                                          <p:spTgt spid="63"/>
                                        </p:tgtEl>
                                      </p:cBhvr>
                                    </p:animEffect>
                                    <p:anim calcmode="lin" valueType="num">
                                      <p:cBhvr>
                                        <p:cTn id="44"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49" dur="26">
                                          <p:stCondLst>
                                            <p:cond delay="650"/>
                                          </p:stCondLst>
                                        </p:cTn>
                                        <p:tgtEl>
                                          <p:spTgt spid="63"/>
                                        </p:tgtEl>
                                      </p:cBhvr>
                                      <p:to x="100000" y="60000"/>
                                    </p:animScale>
                                    <p:animScale>
                                      <p:cBhvr>
                                        <p:cTn id="50" dur="166" decel="50000">
                                          <p:stCondLst>
                                            <p:cond delay="676"/>
                                          </p:stCondLst>
                                        </p:cTn>
                                        <p:tgtEl>
                                          <p:spTgt spid="63"/>
                                        </p:tgtEl>
                                      </p:cBhvr>
                                      <p:to x="100000" y="100000"/>
                                    </p:animScale>
                                    <p:animScale>
                                      <p:cBhvr>
                                        <p:cTn id="51" dur="26">
                                          <p:stCondLst>
                                            <p:cond delay="1312"/>
                                          </p:stCondLst>
                                        </p:cTn>
                                        <p:tgtEl>
                                          <p:spTgt spid="63"/>
                                        </p:tgtEl>
                                      </p:cBhvr>
                                      <p:to x="100000" y="80000"/>
                                    </p:animScale>
                                    <p:animScale>
                                      <p:cBhvr>
                                        <p:cTn id="52" dur="166" decel="50000">
                                          <p:stCondLst>
                                            <p:cond delay="1338"/>
                                          </p:stCondLst>
                                        </p:cTn>
                                        <p:tgtEl>
                                          <p:spTgt spid="63"/>
                                        </p:tgtEl>
                                      </p:cBhvr>
                                      <p:to x="100000" y="100000"/>
                                    </p:animScale>
                                    <p:animScale>
                                      <p:cBhvr>
                                        <p:cTn id="53" dur="26">
                                          <p:stCondLst>
                                            <p:cond delay="1642"/>
                                          </p:stCondLst>
                                        </p:cTn>
                                        <p:tgtEl>
                                          <p:spTgt spid="63"/>
                                        </p:tgtEl>
                                      </p:cBhvr>
                                      <p:to x="100000" y="90000"/>
                                    </p:animScale>
                                    <p:animScale>
                                      <p:cBhvr>
                                        <p:cTn id="54" dur="166" decel="50000">
                                          <p:stCondLst>
                                            <p:cond delay="1668"/>
                                          </p:stCondLst>
                                        </p:cTn>
                                        <p:tgtEl>
                                          <p:spTgt spid="63"/>
                                        </p:tgtEl>
                                      </p:cBhvr>
                                      <p:to x="100000" y="100000"/>
                                    </p:animScale>
                                    <p:animScale>
                                      <p:cBhvr>
                                        <p:cTn id="55" dur="26">
                                          <p:stCondLst>
                                            <p:cond delay="1808"/>
                                          </p:stCondLst>
                                        </p:cTn>
                                        <p:tgtEl>
                                          <p:spTgt spid="63"/>
                                        </p:tgtEl>
                                      </p:cBhvr>
                                      <p:to x="100000" y="95000"/>
                                    </p:animScale>
                                    <p:animScale>
                                      <p:cBhvr>
                                        <p:cTn id="56" dur="166" decel="50000">
                                          <p:stCondLst>
                                            <p:cond delay="1834"/>
                                          </p:stCondLst>
                                        </p:cTn>
                                        <p:tgtEl>
                                          <p:spTgt spid="63"/>
                                        </p:tgtEl>
                                      </p:cBhvr>
                                      <p:to x="100000" y="100000"/>
                                    </p:animScale>
                                  </p:childTnLst>
                                </p:cTn>
                              </p:par>
                              <p:par>
                                <p:cTn id="57" presetID="10" presetClass="entr" presetSubtype="0" fill="hold" nodeType="withEffect">
                                  <p:stCondLst>
                                    <p:cond delay="0"/>
                                  </p:stCondLst>
                                  <p:childTnLst>
                                    <p:set>
                                      <p:cBhvr>
                                        <p:cTn id="58" dur="1" fill="hold">
                                          <p:stCondLst>
                                            <p:cond delay="0"/>
                                          </p:stCondLst>
                                        </p:cTn>
                                        <p:tgtEl>
                                          <p:spTgt spid="67"/>
                                        </p:tgtEl>
                                        <p:attrNameLst>
                                          <p:attrName>style.visibility</p:attrName>
                                        </p:attrNameLst>
                                      </p:cBhvr>
                                      <p:to>
                                        <p:strVal val="visible"/>
                                      </p:to>
                                    </p:set>
                                    <p:animEffect transition="in" filter="fade">
                                      <p:cBhvr>
                                        <p:cTn id="59" dur="1000"/>
                                        <p:tgtEl>
                                          <p:spTgt spid="67"/>
                                        </p:tgtEl>
                                      </p:cBhvr>
                                    </p:animEffect>
                                  </p:childTnLst>
                                </p:cTn>
                              </p:par>
                              <p:par>
                                <p:cTn id="60" presetID="10" presetClass="entr" presetSubtype="0" fill="hold" nodeType="withEffect">
                                  <p:stCondLst>
                                    <p:cond delay="0"/>
                                  </p:stCondLst>
                                  <p:childTnLst>
                                    <p:set>
                                      <p:cBhvr>
                                        <p:cTn id="61" dur="1" fill="hold">
                                          <p:stCondLst>
                                            <p:cond delay="0"/>
                                          </p:stCondLst>
                                        </p:cTn>
                                        <p:tgtEl>
                                          <p:spTgt spid="73"/>
                                        </p:tgtEl>
                                        <p:attrNameLst>
                                          <p:attrName>style.visibility</p:attrName>
                                        </p:attrNameLst>
                                      </p:cBhvr>
                                      <p:to>
                                        <p:strVal val="visible"/>
                                      </p:to>
                                    </p:set>
                                    <p:animEffect transition="in" filter="fade">
                                      <p:cBhvr>
                                        <p:cTn id="62"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2" grpId="0" animBg="1"/>
      <p:bldP spid="27653" grpId="0"/>
      <p:bldP spid="47" grpId="0"/>
      <p:bldP spid="27655" grpId="0"/>
      <p:bldP spid="50" grpId="0"/>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47E72EA-3D42-477F-AD79-B3FD2BA630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615" y="271685"/>
            <a:ext cx="5081510" cy="2106820"/>
          </a:xfrm>
          <a:prstGeom prst="rect">
            <a:avLst/>
          </a:prstGeom>
        </p:spPr>
      </p:pic>
      <p:sp>
        <p:nvSpPr>
          <p:cNvPr id="42" name="TextBox 41"/>
          <p:cNvSpPr txBox="1">
            <a:spLocks noChangeArrowheads="1"/>
          </p:cNvSpPr>
          <p:nvPr/>
        </p:nvSpPr>
        <p:spPr bwMode="auto">
          <a:xfrm>
            <a:off x="300253" y="96652"/>
            <a:ext cx="304426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defRPr/>
            </a:pPr>
            <a:r>
              <a:rPr lang="en-US" sz="800" dirty="0">
                <a:solidFill>
                  <a:srgbClr val="002060"/>
                </a:solidFill>
                <a:latin typeface="Nexa Bold" panose="02000000000000000000" pitchFamily="50" charset="0"/>
                <a:cs typeface="Arial" panose="020B0604020202020204" pitchFamily="34" charset="0"/>
              </a:rPr>
              <a:t>OUR HR PRODUCT &amp; SERVICES</a:t>
            </a:r>
          </a:p>
        </p:txBody>
      </p:sp>
      <p:sp>
        <p:nvSpPr>
          <p:cNvPr id="2" name="Rectangle 1"/>
          <p:cNvSpPr/>
          <p:nvPr/>
        </p:nvSpPr>
        <p:spPr>
          <a:xfrm>
            <a:off x="363615" y="2146948"/>
            <a:ext cx="5081510" cy="23391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653" name="TextBox 45"/>
          <p:cNvSpPr txBox="1">
            <a:spLocks noChangeArrowheads="1"/>
          </p:cNvSpPr>
          <p:nvPr/>
        </p:nvSpPr>
        <p:spPr bwMode="auto">
          <a:xfrm>
            <a:off x="1919568" y="2139265"/>
            <a:ext cx="20297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defTabSz="522288" eaLnBrk="0" fontAlgn="base" hangingPunct="0">
              <a:spcBef>
                <a:spcPct val="0"/>
              </a:spcBef>
              <a:spcAft>
                <a:spcPct val="0"/>
              </a:spcAft>
              <a:defRPr sz="1000">
                <a:solidFill>
                  <a:schemeClr val="tx1"/>
                </a:solidFill>
                <a:latin typeface="Calibri" panose="020F0502020204030204" pitchFamily="34" charset="0"/>
              </a:defRPr>
            </a:lvl6pPr>
            <a:lvl7pPr marL="2971800" indent="-228600" defTabSz="522288" eaLnBrk="0" fontAlgn="base" hangingPunct="0">
              <a:spcBef>
                <a:spcPct val="0"/>
              </a:spcBef>
              <a:spcAft>
                <a:spcPct val="0"/>
              </a:spcAft>
              <a:defRPr sz="1000">
                <a:solidFill>
                  <a:schemeClr val="tx1"/>
                </a:solidFill>
                <a:latin typeface="Calibri" panose="020F0502020204030204" pitchFamily="34" charset="0"/>
              </a:defRPr>
            </a:lvl7pPr>
            <a:lvl8pPr marL="3429000" indent="-228600" defTabSz="522288" eaLnBrk="0" fontAlgn="base" hangingPunct="0">
              <a:spcBef>
                <a:spcPct val="0"/>
              </a:spcBef>
              <a:spcAft>
                <a:spcPct val="0"/>
              </a:spcAft>
              <a:defRPr sz="1000">
                <a:solidFill>
                  <a:schemeClr val="tx1"/>
                </a:solidFill>
                <a:latin typeface="Calibri" panose="020F0502020204030204" pitchFamily="34" charset="0"/>
              </a:defRPr>
            </a:lvl8pPr>
            <a:lvl9pPr marL="3886200" indent="-228600" defTabSz="522288" eaLnBrk="0" fontAlgn="base" hangingPunct="0">
              <a:spcBef>
                <a:spcPct val="0"/>
              </a:spcBef>
              <a:spcAft>
                <a:spcPct val="0"/>
              </a:spcAft>
              <a:defRPr sz="1000">
                <a:solidFill>
                  <a:schemeClr val="tx1"/>
                </a:solidFill>
                <a:latin typeface="Calibri" panose="020F0502020204030204" pitchFamily="34" charset="0"/>
              </a:defRPr>
            </a:lvl9pPr>
          </a:lstStyle>
          <a:p>
            <a:r>
              <a:rPr lang="en-US" sz="1200" b="1" dirty="0">
                <a:solidFill>
                  <a:schemeClr val="bg1"/>
                </a:solidFill>
                <a:latin typeface="Nexa Bold" panose="02000000000000000000" pitchFamily="50" charset="0"/>
                <a:cs typeface="Open Sans Light" panose="020B0306030504020204" pitchFamily="34" charset="0"/>
              </a:rPr>
              <a:t>ACCOUNTING SERVICES</a:t>
            </a:r>
          </a:p>
        </p:txBody>
      </p:sp>
      <p:sp>
        <p:nvSpPr>
          <p:cNvPr id="47" name="TextBox 46"/>
          <p:cNvSpPr txBox="1">
            <a:spLocks noChangeArrowheads="1"/>
          </p:cNvSpPr>
          <p:nvPr/>
        </p:nvSpPr>
        <p:spPr bwMode="auto">
          <a:xfrm>
            <a:off x="500277" y="2399056"/>
            <a:ext cx="49876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defTabSz="522288" eaLnBrk="0" fontAlgn="base" hangingPunct="0">
              <a:spcBef>
                <a:spcPct val="0"/>
              </a:spcBef>
              <a:spcAft>
                <a:spcPct val="0"/>
              </a:spcAft>
              <a:defRPr sz="1000">
                <a:solidFill>
                  <a:schemeClr val="tx1"/>
                </a:solidFill>
                <a:latin typeface="Calibri" panose="020F0502020204030204" pitchFamily="34" charset="0"/>
              </a:defRPr>
            </a:lvl6pPr>
            <a:lvl7pPr marL="2971800" indent="-228600" defTabSz="522288" eaLnBrk="0" fontAlgn="base" hangingPunct="0">
              <a:spcBef>
                <a:spcPct val="0"/>
              </a:spcBef>
              <a:spcAft>
                <a:spcPct val="0"/>
              </a:spcAft>
              <a:defRPr sz="1000">
                <a:solidFill>
                  <a:schemeClr val="tx1"/>
                </a:solidFill>
                <a:latin typeface="Calibri" panose="020F0502020204030204" pitchFamily="34" charset="0"/>
              </a:defRPr>
            </a:lvl7pPr>
            <a:lvl8pPr marL="3429000" indent="-228600" defTabSz="522288" eaLnBrk="0" fontAlgn="base" hangingPunct="0">
              <a:spcBef>
                <a:spcPct val="0"/>
              </a:spcBef>
              <a:spcAft>
                <a:spcPct val="0"/>
              </a:spcAft>
              <a:defRPr sz="1000">
                <a:solidFill>
                  <a:schemeClr val="tx1"/>
                </a:solidFill>
                <a:latin typeface="Calibri" panose="020F0502020204030204" pitchFamily="34" charset="0"/>
              </a:defRPr>
            </a:lvl8pPr>
            <a:lvl9pPr marL="3886200" indent="-228600" defTabSz="522288" eaLnBrk="0" fontAlgn="base" hangingPunct="0">
              <a:spcBef>
                <a:spcPct val="0"/>
              </a:spcBef>
              <a:spcAft>
                <a:spcPct val="0"/>
              </a:spcAft>
              <a:defRPr sz="1000">
                <a:solidFill>
                  <a:schemeClr val="tx1"/>
                </a:solidFill>
                <a:latin typeface="Calibri" panose="020F0502020204030204" pitchFamily="34" charset="0"/>
              </a:defRPr>
            </a:lvl9pPr>
          </a:lstStyle>
          <a:p>
            <a:pPr algn="just">
              <a:defRPr/>
            </a:pPr>
            <a:r>
              <a:rPr lang="en-US" sz="800" b="1" dirty="0">
                <a:solidFill>
                  <a:schemeClr val="tx1">
                    <a:lumMod val="65000"/>
                    <a:lumOff val="35000"/>
                  </a:schemeClr>
                </a:solidFill>
                <a:latin typeface="Nexa Light" panose="02000000000000000000" pitchFamily="50" charset="0"/>
              </a:rPr>
              <a:t>Verdant Global Business Solutions Ltd. offers Accounting and basic Book Keeping function services to small, medium and large scale business entities. No matter the nature of business or service the organization offers, we are able to cover its accounting needs.</a:t>
            </a:r>
            <a:endParaRPr lang="en-US" sz="800" dirty="0">
              <a:solidFill>
                <a:schemeClr val="tx1">
                  <a:lumMod val="65000"/>
                  <a:lumOff val="35000"/>
                </a:schemeClr>
              </a:solidFill>
              <a:latin typeface="Nexa Light" panose="02000000000000000000" pitchFamily="50" charset="0"/>
              <a:ea typeface="Open Sans Light" panose="020B0306030504020204" pitchFamily="34" charset="0"/>
              <a:cs typeface="Open Sans Light" panose="020B0306030504020204" pitchFamily="34" charset="0"/>
            </a:endParaRPr>
          </a:p>
        </p:txBody>
      </p:sp>
      <p:sp>
        <p:nvSpPr>
          <p:cNvPr id="27655" name="TextBox 21"/>
          <p:cNvSpPr txBox="1">
            <a:spLocks noChangeArrowheads="1"/>
          </p:cNvSpPr>
          <p:nvPr/>
        </p:nvSpPr>
        <p:spPr bwMode="auto">
          <a:xfrm>
            <a:off x="300253" y="2338093"/>
            <a:ext cx="3365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defTabSz="522288" eaLnBrk="0" fontAlgn="base" hangingPunct="0">
              <a:spcBef>
                <a:spcPct val="0"/>
              </a:spcBef>
              <a:spcAft>
                <a:spcPct val="0"/>
              </a:spcAft>
              <a:defRPr sz="1000">
                <a:solidFill>
                  <a:schemeClr val="tx1"/>
                </a:solidFill>
                <a:latin typeface="Calibri" panose="020F0502020204030204" pitchFamily="34" charset="0"/>
              </a:defRPr>
            </a:lvl6pPr>
            <a:lvl7pPr marL="2971800" indent="-228600" defTabSz="522288" eaLnBrk="0" fontAlgn="base" hangingPunct="0">
              <a:spcBef>
                <a:spcPct val="0"/>
              </a:spcBef>
              <a:spcAft>
                <a:spcPct val="0"/>
              </a:spcAft>
              <a:defRPr sz="1000">
                <a:solidFill>
                  <a:schemeClr val="tx1"/>
                </a:solidFill>
                <a:latin typeface="Calibri" panose="020F0502020204030204" pitchFamily="34" charset="0"/>
              </a:defRPr>
            </a:lvl7pPr>
            <a:lvl8pPr marL="3429000" indent="-228600" defTabSz="522288" eaLnBrk="0" fontAlgn="base" hangingPunct="0">
              <a:spcBef>
                <a:spcPct val="0"/>
              </a:spcBef>
              <a:spcAft>
                <a:spcPct val="0"/>
              </a:spcAft>
              <a:defRPr sz="1000">
                <a:solidFill>
                  <a:schemeClr val="tx1"/>
                </a:solidFill>
                <a:latin typeface="Calibri" panose="020F0502020204030204" pitchFamily="34" charset="0"/>
              </a:defRPr>
            </a:lvl8pPr>
            <a:lvl9pPr marL="3886200" indent="-228600" defTabSz="522288" eaLnBrk="0" fontAlgn="base" hangingPunct="0">
              <a:spcBef>
                <a:spcPct val="0"/>
              </a:spcBef>
              <a:spcAft>
                <a:spcPct val="0"/>
              </a:spcAft>
              <a:defRPr sz="1000">
                <a:solidFill>
                  <a:schemeClr val="tx1"/>
                </a:solidFill>
                <a:latin typeface="Calibri" panose="020F0502020204030204" pitchFamily="34" charset="0"/>
              </a:defRPr>
            </a:lvl9pPr>
          </a:lstStyle>
          <a:p>
            <a:r>
              <a:rPr lang="en-US" sz="3200" dirty="0">
                <a:solidFill>
                  <a:srgbClr val="002060"/>
                </a:solidFill>
                <a:latin typeface="Nexa Bold" panose="02000000000000000000" pitchFamily="50" charset="0"/>
                <a:cs typeface="Open Sans Light" panose="020B0306030504020204" pitchFamily="34" charset="0"/>
              </a:rPr>
              <a:t>“</a:t>
            </a:r>
          </a:p>
        </p:txBody>
      </p:sp>
      <p:sp>
        <p:nvSpPr>
          <p:cNvPr id="50" name="TextBox 49">
            <a:extLst>
              <a:ext uri="{FF2B5EF4-FFF2-40B4-BE49-F238E27FC236}">
                <a16:creationId xmlns:a16="http://schemas.microsoft.com/office/drawing/2014/main" id="{B10E1054-F1EA-4E90-BBA3-06119017BB9B}"/>
              </a:ext>
            </a:extLst>
          </p:cNvPr>
          <p:cNvSpPr txBox="1">
            <a:spLocks noChangeArrowheads="1"/>
          </p:cNvSpPr>
          <p:nvPr/>
        </p:nvSpPr>
        <p:spPr bwMode="auto">
          <a:xfrm>
            <a:off x="777875" y="2850720"/>
            <a:ext cx="320583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defRPr/>
            </a:pPr>
            <a:r>
              <a:rPr lang="en-US" dirty="0">
                <a:solidFill>
                  <a:schemeClr val="tx2"/>
                </a:solidFill>
                <a:latin typeface="Nexa Bold" panose="02000000000000000000" pitchFamily="50" charset="0"/>
                <a:cs typeface="Arial" panose="020B0604020202020204" pitchFamily="34" charset="0"/>
              </a:rPr>
              <a:t>VERDANT GLOBAL BUSINESS SOLUTIONS LTD. </a:t>
            </a:r>
          </a:p>
        </p:txBody>
      </p:sp>
      <p:sp>
        <p:nvSpPr>
          <p:cNvPr id="51" name="TextBox 50">
            <a:extLst>
              <a:ext uri="{FF2B5EF4-FFF2-40B4-BE49-F238E27FC236}">
                <a16:creationId xmlns:a16="http://schemas.microsoft.com/office/drawing/2014/main" id="{5B32E3E0-E56B-4A9B-8FFE-0A0E33802BFA}"/>
              </a:ext>
            </a:extLst>
          </p:cNvPr>
          <p:cNvSpPr txBox="1">
            <a:spLocks noChangeArrowheads="1"/>
          </p:cNvSpPr>
          <p:nvPr/>
        </p:nvSpPr>
        <p:spPr bwMode="auto">
          <a:xfrm>
            <a:off x="777875" y="2982483"/>
            <a:ext cx="227647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defTabSz="522288" eaLnBrk="0" fontAlgn="base" hangingPunct="0">
              <a:spcBef>
                <a:spcPct val="0"/>
              </a:spcBef>
              <a:spcAft>
                <a:spcPct val="0"/>
              </a:spcAft>
              <a:defRPr sz="1000">
                <a:solidFill>
                  <a:schemeClr val="tx1"/>
                </a:solidFill>
                <a:latin typeface="Calibri" panose="020F0502020204030204" pitchFamily="34" charset="0"/>
              </a:defRPr>
            </a:lvl6pPr>
            <a:lvl7pPr marL="2971800" indent="-228600" defTabSz="522288" eaLnBrk="0" fontAlgn="base" hangingPunct="0">
              <a:spcBef>
                <a:spcPct val="0"/>
              </a:spcBef>
              <a:spcAft>
                <a:spcPct val="0"/>
              </a:spcAft>
              <a:defRPr sz="1000">
                <a:solidFill>
                  <a:schemeClr val="tx1"/>
                </a:solidFill>
                <a:latin typeface="Calibri" panose="020F0502020204030204" pitchFamily="34" charset="0"/>
              </a:defRPr>
            </a:lvl7pPr>
            <a:lvl8pPr marL="3429000" indent="-228600" defTabSz="522288" eaLnBrk="0" fontAlgn="base" hangingPunct="0">
              <a:spcBef>
                <a:spcPct val="0"/>
              </a:spcBef>
              <a:spcAft>
                <a:spcPct val="0"/>
              </a:spcAft>
              <a:defRPr sz="1000">
                <a:solidFill>
                  <a:schemeClr val="tx1"/>
                </a:solidFill>
                <a:latin typeface="Calibri" panose="020F0502020204030204" pitchFamily="34" charset="0"/>
              </a:defRPr>
            </a:lvl8pPr>
            <a:lvl9pPr marL="3886200" indent="-228600" defTabSz="522288" eaLnBrk="0" fontAlgn="base" hangingPunct="0">
              <a:spcBef>
                <a:spcPct val="0"/>
              </a:spcBef>
              <a:spcAft>
                <a:spcPct val="0"/>
              </a:spcAft>
              <a:defRPr sz="1000">
                <a:solidFill>
                  <a:schemeClr val="tx1"/>
                </a:solidFill>
                <a:latin typeface="Calibri" panose="020F0502020204030204" pitchFamily="34" charset="0"/>
              </a:defRPr>
            </a:lvl9pPr>
          </a:lstStyle>
          <a:p>
            <a:pPr eaLnBrk="1" hangingPunct="1">
              <a:defRPr/>
            </a:pPr>
            <a:r>
              <a:rPr lang="en-US" sz="800" dirty="0">
                <a:solidFill>
                  <a:schemeClr val="tx1">
                    <a:lumMod val="65000"/>
                    <a:lumOff val="35000"/>
                  </a:schemeClr>
                </a:solidFill>
                <a:latin typeface="Nexa Light" panose="02000000000000000000" pitchFamily="50" charset="0"/>
                <a:ea typeface="Open Sans" panose="020B0606030504020204" pitchFamily="34" charset="0"/>
                <a:cs typeface="Arial" panose="020B0604020202020204" pitchFamily="34" charset="0"/>
              </a:rPr>
              <a:t>www.verdantglobal.org</a:t>
            </a:r>
          </a:p>
        </p:txBody>
      </p:sp>
      <p:cxnSp>
        <p:nvCxnSpPr>
          <p:cNvPr id="60" name="Straight Connector 59">
            <a:extLst>
              <a:ext uri="{FF2B5EF4-FFF2-40B4-BE49-F238E27FC236}">
                <a16:creationId xmlns:a16="http://schemas.microsoft.com/office/drawing/2014/main" id="{A92D55D7-9019-41DE-9B04-F54A0A9F973A}"/>
              </a:ext>
            </a:extLst>
          </p:cNvPr>
          <p:cNvCxnSpPr/>
          <p:nvPr/>
        </p:nvCxnSpPr>
        <p:spPr>
          <a:xfrm>
            <a:off x="412750" y="2851890"/>
            <a:ext cx="5032375"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63" name="Picture 62">
            <a:extLst>
              <a:ext uri="{FF2B5EF4-FFF2-40B4-BE49-F238E27FC236}">
                <a16:creationId xmlns:a16="http://schemas.microsoft.com/office/drawing/2014/main" id="{5601865F-FDD1-41C2-AD03-FA3071FC7B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6341" y="2804311"/>
            <a:ext cx="443284" cy="443284"/>
          </a:xfrm>
          <a:prstGeom prst="rect">
            <a:avLst/>
          </a:prstGeom>
        </p:spPr>
      </p:pic>
      <p:grpSp>
        <p:nvGrpSpPr>
          <p:cNvPr id="67" name="Group 154">
            <a:extLst>
              <a:ext uri="{FF2B5EF4-FFF2-40B4-BE49-F238E27FC236}">
                <a16:creationId xmlns:a16="http://schemas.microsoft.com/office/drawing/2014/main" id="{E73BB5FF-7656-42BB-B292-A330A8958904}"/>
              </a:ext>
            </a:extLst>
          </p:cNvPr>
          <p:cNvGrpSpPr>
            <a:grpSpLocks/>
          </p:cNvGrpSpPr>
          <p:nvPr/>
        </p:nvGrpSpPr>
        <p:grpSpPr bwMode="auto">
          <a:xfrm>
            <a:off x="5015706" y="2906441"/>
            <a:ext cx="192088" cy="190500"/>
            <a:chOff x="5013993" y="2986227"/>
            <a:chExt cx="192079" cy="191109"/>
          </a:xfrm>
        </p:grpSpPr>
        <p:sp>
          <p:nvSpPr>
            <p:cNvPr id="68" name="Rectangle 67">
              <a:extLst>
                <a:ext uri="{FF2B5EF4-FFF2-40B4-BE49-F238E27FC236}">
                  <a16:creationId xmlns:a16="http://schemas.microsoft.com/office/drawing/2014/main" id="{5200614B-1E97-4FF5-AEEA-E85A5043ACC1}"/>
                </a:ext>
              </a:extLst>
            </p:cNvPr>
            <p:cNvSpPr/>
            <p:nvPr/>
          </p:nvSpPr>
          <p:spPr>
            <a:xfrm>
              <a:off x="5013993" y="2986227"/>
              <a:ext cx="192079" cy="19110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0000"/>
                </a:solidFill>
              </a:endParaRPr>
            </a:p>
          </p:txBody>
        </p:sp>
        <p:sp>
          <p:nvSpPr>
            <p:cNvPr id="70" name="Isosceles Triangle 69">
              <a:hlinkClick r:id="" action="ppaction://hlinkshowjump?jump=previousslide"/>
              <a:extLst>
                <a:ext uri="{FF2B5EF4-FFF2-40B4-BE49-F238E27FC236}">
                  <a16:creationId xmlns:a16="http://schemas.microsoft.com/office/drawing/2014/main" id="{4FAB60CA-3A85-40C9-82D5-F8BD340FA0E3}"/>
                </a:ext>
              </a:extLst>
            </p:cNvPr>
            <p:cNvSpPr/>
            <p:nvPr/>
          </p:nvSpPr>
          <p:spPr>
            <a:xfrm rot="16200000">
              <a:off x="5040778" y="3029402"/>
              <a:ext cx="124221" cy="107945"/>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3" name="Group 157">
            <a:extLst>
              <a:ext uri="{FF2B5EF4-FFF2-40B4-BE49-F238E27FC236}">
                <a16:creationId xmlns:a16="http://schemas.microsoft.com/office/drawing/2014/main" id="{7299DF00-4D2F-4ABC-B00F-3463A72C66B0}"/>
              </a:ext>
            </a:extLst>
          </p:cNvPr>
          <p:cNvGrpSpPr>
            <a:grpSpLocks/>
          </p:cNvGrpSpPr>
          <p:nvPr/>
        </p:nvGrpSpPr>
        <p:grpSpPr bwMode="auto">
          <a:xfrm>
            <a:off x="5258594" y="2906441"/>
            <a:ext cx="192087" cy="190500"/>
            <a:chOff x="5256675" y="2991830"/>
            <a:chExt cx="192079" cy="191109"/>
          </a:xfrm>
        </p:grpSpPr>
        <p:sp>
          <p:nvSpPr>
            <p:cNvPr id="75" name="Rectangle 74">
              <a:extLst>
                <a:ext uri="{FF2B5EF4-FFF2-40B4-BE49-F238E27FC236}">
                  <a16:creationId xmlns:a16="http://schemas.microsoft.com/office/drawing/2014/main" id="{59D9A0AB-CFDD-4587-A9E4-E3530D891808}"/>
                </a:ext>
              </a:extLst>
            </p:cNvPr>
            <p:cNvSpPr/>
            <p:nvPr/>
          </p:nvSpPr>
          <p:spPr>
            <a:xfrm>
              <a:off x="5256675" y="2991830"/>
              <a:ext cx="192079" cy="19110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 name="Isosceles Triangle 75">
              <a:hlinkClick r:id="" action="ppaction://hlinkshowjump?jump=nextslide"/>
              <a:extLst>
                <a:ext uri="{FF2B5EF4-FFF2-40B4-BE49-F238E27FC236}">
                  <a16:creationId xmlns:a16="http://schemas.microsoft.com/office/drawing/2014/main" id="{14E7AA61-48B9-4DC4-B944-55CA9E3764E0}"/>
                </a:ext>
              </a:extLst>
            </p:cNvPr>
            <p:cNvSpPr/>
            <p:nvPr/>
          </p:nvSpPr>
          <p:spPr>
            <a:xfrm rot="5400000" flipH="1">
              <a:off x="5296160" y="3028635"/>
              <a:ext cx="124221" cy="107946"/>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extLst>
      <p:ext uri="{BB962C8B-B14F-4D97-AF65-F5344CB8AC3E}">
        <p14:creationId xmlns:p14="http://schemas.microsoft.com/office/powerpoint/2010/main" val="35604526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27653"/>
                                        </p:tgtEl>
                                        <p:attrNameLst>
                                          <p:attrName>style.visibility</p:attrName>
                                        </p:attrNameLst>
                                      </p:cBhvr>
                                      <p:to>
                                        <p:strVal val="visible"/>
                                      </p:to>
                                    </p:set>
                                    <p:animEffect transition="in" filter="fade">
                                      <p:cBhvr>
                                        <p:cTn id="18" dur="1000"/>
                                        <p:tgtEl>
                                          <p:spTgt spid="27653"/>
                                        </p:tgtEl>
                                      </p:cBhvr>
                                    </p:animEffect>
                                    <p:anim calcmode="lin" valueType="num">
                                      <p:cBhvr>
                                        <p:cTn id="19" dur="1000" fill="hold"/>
                                        <p:tgtEl>
                                          <p:spTgt spid="27653"/>
                                        </p:tgtEl>
                                        <p:attrNameLst>
                                          <p:attrName>ppt_x</p:attrName>
                                        </p:attrNameLst>
                                      </p:cBhvr>
                                      <p:tavLst>
                                        <p:tav tm="0">
                                          <p:val>
                                            <p:strVal val="#ppt_x"/>
                                          </p:val>
                                        </p:tav>
                                        <p:tav tm="100000">
                                          <p:val>
                                            <p:strVal val="#ppt_x"/>
                                          </p:val>
                                        </p:tav>
                                      </p:tavLst>
                                    </p:anim>
                                    <p:anim calcmode="lin" valueType="num">
                                      <p:cBhvr>
                                        <p:cTn id="20" dur="1000" fill="hold"/>
                                        <p:tgtEl>
                                          <p:spTgt spid="27653"/>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7655"/>
                                        </p:tgtEl>
                                        <p:attrNameLst>
                                          <p:attrName>style.visibility</p:attrName>
                                        </p:attrNameLst>
                                      </p:cBhvr>
                                      <p:to>
                                        <p:strVal val="visible"/>
                                      </p:to>
                                    </p:set>
                                    <p:animEffect transition="in" filter="fade">
                                      <p:cBhvr>
                                        <p:cTn id="23" dur="1000"/>
                                        <p:tgtEl>
                                          <p:spTgt spid="27655"/>
                                        </p:tgtEl>
                                      </p:cBhvr>
                                    </p:animEffect>
                                    <p:anim calcmode="lin" valueType="num">
                                      <p:cBhvr>
                                        <p:cTn id="24" dur="1000" fill="hold"/>
                                        <p:tgtEl>
                                          <p:spTgt spid="27655"/>
                                        </p:tgtEl>
                                        <p:attrNameLst>
                                          <p:attrName>ppt_x</p:attrName>
                                        </p:attrNameLst>
                                      </p:cBhvr>
                                      <p:tavLst>
                                        <p:tav tm="0">
                                          <p:val>
                                            <p:strVal val="#ppt_x"/>
                                          </p:val>
                                        </p:tav>
                                        <p:tav tm="100000">
                                          <p:val>
                                            <p:strVal val="#ppt_x"/>
                                          </p:val>
                                        </p:tav>
                                      </p:tavLst>
                                    </p:anim>
                                    <p:anim calcmode="lin" valueType="num">
                                      <p:cBhvr>
                                        <p:cTn id="25" dur="1000" fill="hold"/>
                                        <p:tgtEl>
                                          <p:spTgt spid="27655"/>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fade">
                                      <p:cBhvr>
                                        <p:cTn id="28" dur="1000"/>
                                        <p:tgtEl>
                                          <p:spTgt spid="47"/>
                                        </p:tgtEl>
                                      </p:cBhvr>
                                    </p:animEffect>
                                    <p:anim calcmode="lin" valueType="num">
                                      <p:cBhvr>
                                        <p:cTn id="29" dur="1000" fill="hold"/>
                                        <p:tgtEl>
                                          <p:spTgt spid="47"/>
                                        </p:tgtEl>
                                        <p:attrNameLst>
                                          <p:attrName>ppt_x</p:attrName>
                                        </p:attrNameLst>
                                      </p:cBhvr>
                                      <p:tavLst>
                                        <p:tav tm="0">
                                          <p:val>
                                            <p:strVal val="#ppt_x"/>
                                          </p:val>
                                        </p:tav>
                                        <p:tav tm="100000">
                                          <p:val>
                                            <p:strVal val="#ppt_x"/>
                                          </p:val>
                                        </p:tav>
                                      </p:tavLst>
                                    </p:anim>
                                    <p:anim calcmode="lin" valueType="num">
                                      <p:cBhvr>
                                        <p:cTn id="30" dur="1000" fill="hold"/>
                                        <p:tgtEl>
                                          <p:spTgt spid="4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fade">
                                      <p:cBhvr>
                                        <p:cTn id="34" dur="1000"/>
                                        <p:tgtEl>
                                          <p:spTgt spid="5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1000"/>
                                        <p:tgtEl>
                                          <p:spTgt spid="51"/>
                                        </p:tgtEl>
                                      </p:cBhvr>
                                    </p:animEffect>
                                  </p:childTnLst>
                                </p:cTn>
                              </p:par>
                              <p:par>
                                <p:cTn id="38" presetID="10" presetClass="entr" presetSubtype="0" fill="hold" nodeType="with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fade">
                                      <p:cBhvr>
                                        <p:cTn id="40" dur="1000"/>
                                        <p:tgtEl>
                                          <p:spTgt spid="60"/>
                                        </p:tgtEl>
                                      </p:cBhvr>
                                    </p:animEffect>
                                  </p:childTnLst>
                                </p:cTn>
                              </p:par>
                              <p:par>
                                <p:cTn id="41" presetID="26" presetClass="entr" presetSubtype="0" fill="hold" nodeType="withEffect">
                                  <p:stCondLst>
                                    <p:cond delay="0"/>
                                  </p:stCondLst>
                                  <p:childTnLst>
                                    <p:set>
                                      <p:cBhvr>
                                        <p:cTn id="42" dur="1" fill="hold">
                                          <p:stCondLst>
                                            <p:cond delay="0"/>
                                          </p:stCondLst>
                                        </p:cTn>
                                        <p:tgtEl>
                                          <p:spTgt spid="63"/>
                                        </p:tgtEl>
                                        <p:attrNameLst>
                                          <p:attrName>style.visibility</p:attrName>
                                        </p:attrNameLst>
                                      </p:cBhvr>
                                      <p:to>
                                        <p:strVal val="visible"/>
                                      </p:to>
                                    </p:set>
                                    <p:animEffect transition="in" filter="wipe(down)">
                                      <p:cBhvr>
                                        <p:cTn id="43" dur="580">
                                          <p:stCondLst>
                                            <p:cond delay="0"/>
                                          </p:stCondLst>
                                        </p:cTn>
                                        <p:tgtEl>
                                          <p:spTgt spid="63"/>
                                        </p:tgtEl>
                                      </p:cBhvr>
                                    </p:animEffect>
                                    <p:anim calcmode="lin" valueType="num">
                                      <p:cBhvr>
                                        <p:cTn id="44"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49" dur="26">
                                          <p:stCondLst>
                                            <p:cond delay="650"/>
                                          </p:stCondLst>
                                        </p:cTn>
                                        <p:tgtEl>
                                          <p:spTgt spid="63"/>
                                        </p:tgtEl>
                                      </p:cBhvr>
                                      <p:to x="100000" y="60000"/>
                                    </p:animScale>
                                    <p:animScale>
                                      <p:cBhvr>
                                        <p:cTn id="50" dur="166" decel="50000">
                                          <p:stCondLst>
                                            <p:cond delay="676"/>
                                          </p:stCondLst>
                                        </p:cTn>
                                        <p:tgtEl>
                                          <p:spTgt spid="63"/>
                                        </p:tgtEl>
                                      </p:cBhvr>
                                      <p:to x="100000" y="100000"/>
                                    </p:animScale>
                                    <p:animScale>
                                      <p:cBhvr>
                                        <p:cTn id="51" dur="26">
                                          <p:stCondLst>
                                            <p:cond delay="1312"/>
                                          </p:stCondLst>
                                        </p:cTn>
                                        <p:tgtEl>
                                          <p:spTgt spid="63"/>
                                        </p:tgtEl>
                                      </p:cBhvr>
                                      <p:to x="100000" y="80000"/>
                                    </p:animScale>
                                    <p:animScale>
                                      <p:cBhvr>
                                        <p:cTn id="52" dur="166" decel="50000">
                                          <p:stCondLst>
                                            <p:cond delay="1338"/>
                                          </p:stCondLst>
                                        </p:cTn>
                                        <p:tgtEl>
                                          <p:spTgt spid="63"/>
                                        </p:tgtEl>
                                      </p:cBhvr>
                                      <p:to x="100000" y="100000"/>
                                    </p:animScale>
                                    <p:animScale>
                                      <p:cBhvr>
                                        <p:cTn id="53" dur="26">
                                          <p:stCondLst>
                                            <p:cond delay="1642"/>
                                          </p:stCondLst>
                                        </p:cTn>
                                        <p:tgtEl>
                                          <p:spTgt spid="63"/>
                                        </p:tgtEl>
                                      </p:cBhvr>
                                      <p:to x="100000" y="90000"/>
                                    </p:animScale>
                                    <p:animScale>
                                      <p:cBhvr>
                                        <p:cTn id="54" dur="166" decel="50000">
                                          <p:stCondLst>
                                            <p:cond delay="1668"/>
                                          </p:stCondLst>
                                        </p:cTn>
                                        <p:tgtEl>
                                          <p:spTgt spid="63"/>
                                        </p:tgtEl>
                                      </p:cBhvr>
                                      <p:to x="100000" y="100000"/>
                                    </p:animScale>
                                    <p:animScale>
                                      <p:cBhvr>
                                        <p:cTn id="55" dur="26">
                                          <p:stCondLst>
                                            <p:cond delay="1808"/>
                                          </p:stCondLst>
                                        </p:cTn>
                                        <p:tgtEl>
                                          <p:spTgt spid="63"/>
                                        </p:tgtEl>
                                      </p:cBhvr>
                                      <p:to x="100000" y="95000"/>
                                    </p:animScale>
                                    <p:animScale>
                                      <p:cBhvr>
                                        <p:cTn id="56" dur="166" decel="50000">
                                          <p:stCondLst>
                                            <p:cond delay="1834"/>
                                          </p:stCondLst>
                                        </p:cTn>
                                        <p:tgtEl>
                                          <p:spTgt spid="63"/>
                                        </p:tgtEl>
                                      </p:cBhvr>
                                      <p:to x="100000" y="100000"/>
                                    </p:animScale>
                                  </p:childTnLst>
                                </p:cTn>
                              </p:par>
                              <p:par>
                                <p:cTn id="57" presetID="10" presetClass="entr" presetSubtype="0" fill="hold" nodeType="withEffect">
                                  <p:stCondLst>
                                    <p:cond delay="0"/>
                                  </p:stCondLst>
                                  <p:childTnLst>
                                    <p:set>
                                      <p:cBhvr>
                                        <p:cTn id="58" dur="1" fill="hold">
                                          <p:stCondLst>
                                            <p:cond delay="0"/>
                                          </p:stCondLst>
                                        </p:cTn>
                                        <p:tgtEl>
                                          <p:spTgt spid="67"/>
                                        </p:tgtEl>
                                        <p:attrNameLst>
                                          <p:attrName>style.visibility</p:attrName>
                                        </p:attrNameLst>
                                      </p:cBhvr>
                                      <p:to>
                                        <p:strVal val="visible"/>
                                      </p:to>
                                    </p:set>
                                    <p:animEffect transition="in" filter="fade">
                                      <p:cBhvr>
                                        <p:cTn id="59" dur="1000"/>
                                        <p:tgtEl>
                                          <p:spTgt spid="67"/>
                                        </p:tgtEl>
                                      </p:cBhvr>
                                    </p:animEffect>
                                  </p:childTnLst>
                                </p:cTn>
                              </p:par>
                              <p:par>
                                <p:cTn id="60" presetID="10" presetClass="entr" presetSubtype="0" fill="hold" nodeType="withEffect">
                                  <p:stCondLst>
                                    <p:cond delay="0"/>
                                  </p:stCondLst>
                                  <p:childTnLst>
                                    <p:set>
                                      <p:cBhvr>
                                        <p:cTn id="61" dur="1" fill="hold">
                                          <p:stCondLst>
                                            <p:cond delay="0"/>
                                          </p:stCondLst>
                                        </p:cTn>
                                        <p:tgtEl>
                                          <p:spTgt spid="73"/>
                                        </p:tgtEl>
                                        <p:attrNameLst>
                                          <p:attrName>style.visibility</p:attrName>
                                        </p:attrNameLst>
                                      </p:cBhvr>
                                      <p:to>
                                        <p:strVal val="visible"/>
                                      </p:to>
                                    </p:set>
                                    <p:animEffect transition="in" filter="fade">
                                      <p:cBhvr>
                                        <p:cTn id="62"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2" grpId="0" animBg="1"/>
      <p:bldP spid="27653" grpId="0"/>
      <p:bldP spid="47" grpId="0"/>
      <p:bldP spid="27655" grpId="0"/>
      <p:bldP spid="50" grpId="0"/>
      <p:bldP spid="5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47E72EA-3D42-477F-AD79-B3FD2BA630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615" y="271684"/>
            <a:ext cx="5081510" cy="2524485"/>
          </a:xfrm>
          <a:prstGeom prst="rect">
            <a:avLst/>
          </a:prstGeom>
        </p:spPr>
      </p:pic>
      <p:sp>
        <p:nvSpPr>
          <p:cNvPr id="42" name="TextBox 41"/>
          <p:cNvSpPr txBox="1">
            <a:spLocks noChangeArrowheads="1"/>
          </p:cNvSpPr>
          <p:nvPr/>
        </p:nvSpPr>
        <p:spPr bwMode="auto">
          <a:xfrm>
            <a:off x="300253" y="74212"/>
            <a:ext cx="304426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defRPr/>
            </a:pPr>
            <a:r>
              <a:rPr lang="en-US" sz="800" dirty="0">
                <a:solidFill>
                  <a:srgbClr val="002060"/>
                </a:solidFill>
                <a:latin typeface="Nexa Bold" panose="02000000000000000000" pitchFamily="50" charset="0"/>
                <a:cs typeface="Arial" panose="020B0604020202020204" pitchFamily="34" charset="0"/>
              </a:rPr>
              <a:t>OUR HR PRODUCT &amp; SERVICES</a:t>
            </a:r>
          </a:p>
        </p:txBody>
      </p:sp>
      <p:sp>
        <p:nvSpPr>
          <p:cNvPr id="2" name="Rectangle 1"/>
          <p:cNvSpPr/>
          <p:nvPr/>
        </p:nvSpPr>
        <p:spPr>
          <a:xfrm>
            <a:off x="3344513" y="271684"/>
            <a:ext cx="2100612" cy="252448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TextBox 46"/>
          <p:cNvSpPr txBox="1">
            <a:spLocks noChangeArrowheads="1"/>
          </p:cNvSpPr>
          <p:nvPr/>
        </p:nvSpPr>
        <p:spPr bwMode="auto">
          <a:xfrm>
            <a:off x="3410100" y="346104"/>
            <a:ext cx="2077810" cy="2441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defTabSz="522288" eaLnBrk="0" fontAlgn="base" hangingPunct="0">
              <a:spcBef>
                <a:spcPct val="0"/>
              </a:spcBef>
              <a:spcAft>
                <a:spcPct val="0"/>
              </a:spcAft>
              <a:defRPr sz="1000">
                <a:solidFill>
                  <a:schemeClr val="tx1"/>
                </a:solidFill>
                <a:latin typeface="Calibri" panose="020F0502020204030204" pitchFamily="34" charset="0"/>
              </a:defRPr>
            </a:lvl6pPr>
            <a:lvl7pPr marL="2971800" indent="-228600" defTabSz="522288" eaLnBrk="0" fontAlgn="base" hangingPunct="0">
              <a:spcBef>
                <a:spcPct val="0"/>
              </a:spcBef>
              <a:spcAft>
                <a:spcPct val="0"/>
              </a:spcAft>
              <a:defRPr sz="1000">
                <a:solidFill>
                  <a:schemeClr val="tx1"/>
                </a:solidFill>
                <a:latin typeface="Calibri" panose="020F0502020204030204" pitchFamily="34" charset="0"/>
              </a:defRPr>
            </a:lvl7pPr>
            <a:lvl8pPr marL="3429000" indent="-228600" defTabSz="522288" eaLnBrk="0" fontAlgn="base" hangingPunct="0">
              <a:spcBef>
                <a:spcPct val="0"/>
              </a:spcBef>
              <a:spcAft>
                <a:spcPct val="0"/>
              </a:spcAft>
              <a:defRPr sz="1000">
                <a:solidFill>
                  <a:schemeClr val="tx1"/>
                </a:solidFill>
                <a:latin typeface="Calibri" panose="020F0502020204030204" pitchFamily="34" charset="0"/>
              </a:defRPr>
            </a:lvl8pPr>
            <a:lvl9pPr marL="3886200" indent="-228600" defTabSz="522288" eaLnBrk="0" fontAlgn="base" hangingPunct="0">
              <a:spcBef>
                <a:spcPct val="0"/>
              </a:spcBef>
              <a:spcAft>
                <a:spcPct val="0"/>
              </a:spcAft>
              <a:defRPr sz="1000">
                <a:solidFill>
                  <a:schemeClr val="tx1"/>
                </a:solidFill>
                <a:latin typeface="Calibri" panose="020F0502020204030204" pitchFamily="34" charset="0"/>
              </a:defRPr>
            </a:lvl9pPr>
          </a:lstStyle>
          <a:p>
            <a:pPr>
              <a:defRPr/>
            </a:pPr>
            <a:r>
              <a:rPr lang="en-US" b="1" dirty="0">
                <a:solidFill>
                  <a:schemeClr val="bg1"/>
                </a:solidFill>
                <a:latin typeface="Nexa Bold" panose="02000000000000000000" pitchFamily="50" charset="0"/>
              </a:rPr>
              <a:t>SERVICES OFFERED</a:t>
            </a:r>
          </a:p>
          <a:p>
            <a:pPr>
              <a:defRPr/>
            </a:pPr>
            <a:endParaRPr lang="en-US" sz="700" b="1" dirty="0">
              <a:solidFill>
                <a:schemeClr val="bg1"/>
              </a:solidFill>
              <a:latin typeface="Nexa Light" panose="02000000000000000000" pitchFamily="50" charset="0"/>
            </a:endParaRPr>
          </a:p>
          <a:p>
            <a:pPr>
              <a:lnSpc>
                <a:spcPct val="150000"/>
              </a:lnSpc>
              <a:defRPr/>
            </a:pPr>
            <a:r>
              <a:rPr lang="en-US" sz="700" b="1" dirty="0">
                <a:solidFill>
                  <a:schemeClr val="bg1"/>
                </a:solidFill>
                <a:latin typeface="Nexa Light" panose="02000000000000000000" pitchFamily="50" charset="0"/>
              </a:rPr>
              <a:t>1. Stock Taking</a:t>
            </a:r>
          </a:p>
          <a:p>
            <a:pPr>
              <a:lnSpc>
                <a:spcPct val="150000"/>
              </a:lnSpc>
              <a:defRPr/>
            </a:pPr>
            <a:r>
              <a:rPr lang="en-US" sz="700" b="1" dirty="0">
                <a:solidFill>
                  <a:schemeClr val="bg1"/>
                </a:solidFill>
                <a:latin typeface="Nexa Light" panose="02000000000000000000" pitchFamily="50" charset="0"/>
              </a:rPr>
              <a:t>2. Book Keeping Functions</a:t>
            </a:r>
          </a:p>
          <a:p>
            <a:pPr>
              <a:lnSpc>
                <a:spcPct val="150000"/>
              </a:lnSpc>
              <a:defRPr/>
            </a:pPr>
            <a:r>
              <a:rPr lang="en-US" sz="700" b="1" dirty="0">
                <a:solidFill>
                  <a:schemeClr val="bg1"/>
                </a:solidFill>
                <a:latin typeface="Nexa Light" panose="02000000000000000000" pitchFamily="50" charset="0"/>
              </a:rPr>
              <a:t>3. Preparation of Periodic Financial Reports</a:t>
            </a:r>
          </a:p>
          <a:p>
            <a:pPr>
              <a:lnSpc>
                <a:spcPct val="150000"/>
              </a:lnSpc>
              <a:defRPr/>
            </a:pPr>
            <a:r>
              <a:rPr lang="en-US" sz="700" b="1" dirty="0">
                <a:solidFill>
                  <a:schemeClr val="bg1"/>
                </a:solidFill>
                <a:latin typeface="Nexa Light" panose="02000000000000000000" pitchFamily="50" charset="0"/>
              </a:rPr>
              <a:t>4. Preparation of Contract Accounts</a:t>
            </a:r>
          </a:p>
          <a:p>
            <a:pPr>
              <a:lnSpc>
                <a:spcPct val="150000"/>
              </a:lnSpc>
              <a:defRPr/>
            </a:pPr>
            <a:r>
              <a:rPr lang="en-US" sz="700" b="1" dirty="0">
                <a:solidFill>
                  <a:schemeClr val="bg1"/>
                </a:solidFill>
                <a:latin typeface="Nexa Light" panose="02000000000000000000" pitchFamily="50" charset="0"/>
              </a:rPr>
              <a:t>5. Preparation of Bank Reconciliation Statements</a:t>
            </a:r>
          </a:p>
          <a:p>
            <a:pPr>
              <a:lnSpc>
                <a:spcPct val="150000"/>
              </a:lnSpc>
              <a:defRPr/>
            </a:pPr>
            <a:r>
              <a:rPr lang="en-US" sz="700" b="1" dirty="0">
                <a:solidFill>
                  <a:schemeClr val="bg1"/>
                </a:solidFill>
                <a:latin typeface="Nexa Light" panose="02000000000000000000" pitchFamily="50" charset="0"/>
              </a:rPr>
              <a:t>6. Preparation of Payment Vouchers</a:t>
            </a:r>
          </a:p>
          <a:p>
            <a:pPr>
              <a:lnSpc>
                <a:spcPct val="150000"/>
              </a:lnSpc>
              <a:defRPr/>
            </a:pPr>
            <a:r>
              <a:rPr lang="en-US" sz="700" b="1" dirty="0">
                <a:solidFill>
                  <a:schemeClr val="bg1"/>
                </a:solidFill>
                <a:latin typeface="Nexa Light" panose="02000000000000000000" pitchFamily="50" charset="0"/>
              </a:rPr>
              <a:t>7. Assists Employers in the Calculation of PAYE/SSNIT contributions of staff</a:t>
            </a:r>
          </a:p>
          <a:p>
            <a:pPr>
              <a:lnSpc>
                <a:spcPct val="150000"/>
              </a:lnSpc>
              <a:defRPr/>
            </a:pPr>
            <a:r>
              <a:rPr lang="en-US" sz="700" b="1" dirty="0">
                <a:solidFill>
                  <a:schemeClr val="bg1"/>
                </a:solidFill>
                <a:latin typeface="Nexa Light" panose="02000000000000000000" pitchFamily="50" charset="0"/>
              </a:rPr>
              <a:t>8. Assists Clients in Monitoring Sales Personnel</a:t>
            </a:r>
          </a:p>
          <a:p>
            <a:pPr>
              <a:lnSpc>
                <a:spcPct val="150000"/>
              </a:lnSpc>
              <a:defRPr/>
            </a:pPr>
            <a:r>
              <a:rPr lang="en-US" sz="700" b="1" dirty="0">
                <a:solidFill>
                  <a:schemeClr val="bg1"/>
                </a:solidFill>
                <a:latin typeface="Nexa Light" panose="02000000000000000000" pitchFamily="50" charset="0"/>
              </a:rPr>
              <a:t>9. Preparation of Final Accounts</a:t>
            </a:r>
            <a:endParaRPr lang="en-US" sz="700" dirty="0">
              <a:solidFill>
                <a:schemeClr val="bg1"/>
              </a:solidFill>
              <a:latin typeface="Nexa Light" panose="02000000000000000000" pitchFamily="50" charset="0"/>
              <a:ea typeface="Open Sans Light" panose="020B0306030504020204" pitchFamily="34" charset="0"/>
              <a:cs typeface="Open Sans Light" panose="020B0306030504020204" pitchFamily="34" charset="0"/>
            </a:endParaRPr>
          </a:p>
        </p:txBody>
      </p:sp>
      <p:sp>
        <p:nvSpPr>
          <p:cNvPr id="50" name="TextBox 49">
            <a:extLst>
              <a:ext uri="{FF2B5EF4-FFF2-40B4-BE49-F238E27FC236}">
                <a16:creationId xmlns:a16="http://schemas.microsoft.com/office/drawing/2014/main" id="{B10E1054-F1EA-4E90-BBA3-06119017BB9B}"/>
              </a:ext>
            </a:extLst>
          </p:cNvPr>
          <p:cNvSpPr txBox="1">
            <a:spLocks noChangeArrowheads="1"/>
          </p:cNvSpPr>
          <p:nvPr/>
        </p:nvSpPr>
        <p:spPr bwMode="auto">
          <a:xfrm>
            <a:off x="777875" y="2850720"/>
            <a:ext cx="320583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defRPr/>
            </a:pPr>
            <a:r>
              <a:rPr lang="en-US" dirty="0">
                <a:solidFill>
                  <a:schemeClr val="tx2"/>
                </a:solidFill>
                <a:latin typeface="Nexa Bold" panose="02000000000000000000" pitchFamily="50" charset="0"/>
                <a:cs typeface="Arial" panose="020B0604020202020204" pitchFamily="34" charset="0"/>
              </a:rPr>
              <a:t>VERDANT GLOBAL BUSINESS SOLUTIONS LTD. </a:t>
            </a:r>
          </a:p>
        </p:txBody>
      </p:sp>
      <p:sp>
        <p:nvSpPr>
          <p:cNvPr id="51" name="TextBox 50">
            <a:extLst>
              <a:ext uri="{FF2B5EF4-FFF2-40B4-BE49-F238E27FC236}">
                <a16:creationId xmlns:a16="http://schemas.microsoft.com/office/drawing/2014/main" id="{5B32E3E0-E56B-4A9B-8FFE-0A0E33802BFA}"/>
              </a:ext>
            </a:extLst>
          </p:cNvPr>
          <p:cNvSpPr txBox="1">
            <a:spLocks noChangeArrowheads="1"/>
          </p:cNvSpPr>
          <p:nvPr/>
        </p:nvSpPr>
        <p:spPr bwMode="auto">
          <a:xfrm>
            <a:off x="777875" y="2982483"/>
            <a:ext cx="227647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defTabSz="522288" eaLnBrk="0" fontAlgn="base" hangingPunct="0">
              <a:spcBef>
                <a:spcPct val="0"/>
              </a:spcBef>
              <a:spcAft>
                <a:spcPct val="0"/>
              </a:spcAft>
              <a:defRPr sz="1000">
                <a:solidFill>
                  <a:schemeClr val="tx1"/>
                </a:solidFill>
                <a:latin typeface="Calibri" panose="020F0502020204030204" pitchFamily="34" charset="0"/>
              </a:defRPr>
            </a:lvl6pPr>
            <a:lvl7pPr marL="2971800" indent="-228600" defTabSz="522288" eaLnBrk="0" fontAlgn="base" hangingPunct="0">
              <a:spcBef>
                <a:spcPct val="0"/>
              </a:spcBef>
              <a:spcAft>
                <a:spcPct val="0"/>
              </a:spcAft>
              <a:defRPr sz="1000">
                <a:solidFill>
                  <a:schemeClr val="tx1"/>
                </a:solidFill>
                <a:latin typeface="Calibri" panose="020F0502020204030204" pitchFamily="34" charset="0"/>
              </a:defRPr>
            </a:lvl7pPr>
            <a:lvl8pPr marL="3429000" indent="-228600" defTabSz="522288" eaLnBrk="0" fontAlgn="base" hangingPunct="0">
              <a:spcBef>
                <a:spcPct val="0"/>
              </a:spcBef>
              <a:spcAft>
                <a:spcPct val="0"/>
              </a:spcAft>
              <a:defRPr sz="1000">
                <a:solidFill>
                  <a:schemeClr val="tx1"/>
                </a:solidFill>
                <a:latin typeface="Calibri" panose="020F0502020204030204" pitchFamily="34" charset="0"/>
              </a:defRPr>
            </a:lvl8pPr>
            <a:lvl9pPr marL="3886200" indent="-228600" defTabSz="522288" eaLnBrk="0" fontAlgn="base" hangingPunct="0">
              <a:spcBef>
                <a:spcPct val="0"/>
              </a:spcBef>
              <a:spcAft>
                <a:spcPct val="0"/>
              </a:spcAft>
              <a:defRPr sz="1000">
                <a:solidFill>
                  <a:schemeClr val="tx1"/>
                </a:solidFill>
                <a:latin typeface="Calibri" panose="020F0502020204030204" pitchFamily="34" charset="0"/>
              </a:defRPr>
            </a:lvl9pPr>
          </a:lstStyle>
          <a:p>
            <a:pPr eaLnBrk="1" hangingPunct="1">
              <a:defRPr/>
            </a:pPr>
            <a:r>
              <a:rPr lang="en-US" sz="800" dirty="0">
                <a:solidFill>
                  <a:schemeClr val="tx1">
                    <a:lumMod val="65000"/>
                    <a:lumOff val="35000"/>
                  </a:schemeClr>
                </a:solidFill>
                <a:latin typeface="Nexa Light" panose="02000000000000000000" pitchFamily="50" charset="0"/>
                <a:ea typeface="Open Sans" panose="020B0606030504020204" pitchFamily="34" charset="0"/>
                <a:cs typeface="Arial" panose="020B0604020202020204" pitchFamily="34" charset="0"/>
              </a:rPr>
              <a:t>www.verdantglobal.org</a:t>
            </a:r>
          </a:p>
        </p:txBody>
      </p:sp>
      <p:cxnSp>
        <p:nvCxnSpPr>
          <p:cNvPr id="60" name="Straight Connector 59">
            <a:extLst>
              <a:ext uri="{FF2B5EF4-FFF2-40B4-BE49-F238E27FC236}">
                <a16:creationId xmlns:a16="http://schemas.microsoft.com/office/drawing/2014/main" id="{A92D55D7-9019-41DE-9B04-F54A0A9F973A}"/>
              </a:ext>
            </a:extLst>
          </p:cNvPr>
          <p:cNvCxnSpPr/>
          <p:nvPr/>
        </p:nvCxnSpPr>
        <p:spPr>
          <a:xfrm>
            <a:off x="412750" y="2851890"/>
            <a:ext cx="5032375"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63" name="Picture 62">
            <a:extLst>
              <a:ext uri="{FF2B5EF4-FFF2-40B4-BE49-F238E27FC236}">
                <a16:creationId xmlns:a16="http://schemas.microsoft.com/office/drawing/2014/main" id="{5601865F-FDD1-41C2-AD03-FA3071FC7B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6341" y="2804311"/>
            <a:ext cx="443284" cy="443284"/>
          </a:xfrm>
          <a:prstGeom prst="rect">
            <a:avLst/>
          </a:prstGeom>
        </p:spPr>
      </p:pic>
      <p:grpSp>
        <p:nvGrpSpPr>
          <p:cNvPr id="67" name="Group 154">
            <a:extLst>
              <a:ext uri="{FF2B5EF4-FFF2-40B4-BE49-F238E27FC236}">
                <a16:creationId xmlns:a16="http://schemas.microsoft.com/office/drawing/2014/main" id="{E73BB5FF-7656-42BB-B292-A330A8958904}"/>
              </a:ext>
            </a:extLst>
          </p:cNvPr>
          <p:cNvGrpSpPr>
            <a:grpSpLocks/>
          </p:cNvGrpSpPr>
          <p:nvPr/>
        </p:nvGrpSpPr>
        <p:grpSpPr bwMode="auto">
          <a:xfrm>
            <a:off x="5015706" y="2906441"/>
            <a:ext cx="192088" cy="190500"/>
            <a:chOff x="5013993" y="2986227"/>
            <a:chExt cx="192079" cy="191109"/>
          </a:xfrm>
        </p:grpSpPr>
        <p:sp>
          <p:nvSpPr>
            <p:cNvPr id="68" name="Rectangle 67">
              <a:extLst>
                <a:ext uri="{FF2B5EF4-FFF2-40B4-BE49-F238E27FC236}">
                  <a16:creationId xmlns:a16="http://schemas.microsoft.com/office/drawing/2014/main" id="{5200614B-1E97-4FF5-AEEA-E85A5043ACC1}"/>
                </a:ext>
              </a:extLst>
            </p:cNvPr>
            <p:cNvSpPr/>
            <p:nvPr/>
          </p:nvSpPr>
          <p:spPr>
            <a:xfrm>
              <a:off x="5013993" y="2986227"/>
              <a:ext cx="192079" cy="19110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0000"/>
                </a:solidFill>
              </a:endParaRPr>
            </a:p>
          </p:txBody>
        </p:sp>
        <p:sp>
          <p:nvSpPr>
            <p:cNvPr id="70" name="Isosceles Triangle 69">
              <a:hlinkClick r:id="" action="ppaction://hlinkshowjump?jump=previousslide"/>
              <a:extLst>
                <a:ext uri="{FF2B5EF4-FFF2-40B4-BE49-F238E27FC236}">
                  <a16:creationId xmlns:a16="http://schemas.microsoft.com/office/drawing/2014/main" id="{4FAB60CA-3A85-40C9-82D5-F8BD340FA0E3}"/>
                </a:ext>
              </a:extLst>
            </p:cNvPr>
            <p:cNvSpPr/>
            <p:nvPr/>
          </p:nvSpPr>
          <p:spPr>
            <a:xfrm rot="16200000">
              <a:off x="5040778" y="3029402"/>
              <a:ext cx="124221" cy="107945"/>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3" name="Group 157">
            <a:extLst>
              <a:ext uri="{FF2B5EF4-FFF2-40B4-BE49-F238E27FC236}">
                <a16:creationId xmlns:a16="http://schemas.microsoft.com/office/drawing/2014/main" id="{7299DF00-4D2F-4ABC-B00F-3463A72C66B0}"/>
              </a:ext>
            </a:extLst>
          </p:cNvPr>
          <p:cNvGrpSpPr>
            <a:grpSpLocks/>
          </p:cNvGrpSpPr>
          <p:nvPr/>
        </p:nvGrpSpPr>
        <p:grpSpPr bwMode="auto">
          <a:xfrm>
            <a:off x="5258594" y="2906441"/>
            <a:ext cx="192087" cy="190500"/>
            <a:chOff x="5256675" y="2991830"/>
            <a:chExt cx="192079" cy="191109"/>
          </a:xfrm>
        </p:grpSpPr>
        <p:sp>
          <p:nvSpPr>
            <p:cNvPr id="75" name="Rectangle 74">
              <a:extLst>
                <a:ext uri="{FF2B5EF4-FFF2-40B4-BE49-F238E27FC236}">
                  <a16:creationId xmlns:a16="http://schemas.microsoft.com/office/drawing/2014/main" id="{59D9A0AB-CFDD-4587-A9E4-E3530D891808}"/>
                </a:ext>
              </a:extLst>
            </p:cNvPr>
            <p:cNvSpPr/>
            <p:nvPr/>
          </p:nvSpPr>
          <p:spPr>
            <a:xfrm>
              <a:off x="5256675" y="2991830"/>
              <a:ext cx="192079" cy="19110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 name="Isosceles Triangle 75">
              <a:hlinkClick r:id="" action="ppaction://hlinkshowjump?jump=nextslide"/>
              <a:extLst>
                <a:ext uri="{FF2B5EF4-FFF2-40B4-BE49-F238E27FC236}">
                  <a16:creationId xmlns:a16="http://schemas.microsoft.com/office/drawing/2014/main" id="{14E7AA61-48B9-4DC4-B944-55CA9E3764E0}"/>
                </a:ext>
              </a:extLst>
            </p:cNvPr>
            <p:cNvSpPr/>
            <p:nvPr/>
          </p:nvSpPr>
          <p:spPr>
            <a:xfrm rot="5400000" flipH="1">
              <a:off x="5296160" y="3028635"/>
              <a:ext cx="124221" cy="107946"/>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extLst>
      <p:ext uri="{BB962C8B-B14F-4D97-AF65-F5344CB8AC3E}">
        <p14:creationId xmlns:p14="http://schemas.microsoft.com/office/powerpoint/2010/main" val="471510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fade">
                                      <p:cBhvr>
                                        <p:cTn id="18" dur="1000"/>
                                        <p:tgtEl>
                                          <p:spTgt spid="47"/>
                                        </p:tgtEl>
                                      </p:cBhvr>
                                    </p:animEffect>
                                    <p:anim calcmode="lin" valueType="num">
                                      <p:cBhvr>
                                        <p:cTn id="19" dur="1000" fill="hold"/>
                                        <p:tgtEl>
                                          <p:spTgt spid="47"/>
                                        </p:tgtEl>
                                        <p:attrNameLst>
                                          <p:attrName>ppt_x</p:attrName>
                                        </p:attrNameLst>
                                      </p:cBhvr>
                                      <p:tavLst>
                                        <p:tav tm="0">
                                          <p:val>
                                            <p:strVal val="#ppt_x"/>
                                          </p:val>
                                        </p:tav>
                                        <p:tav tm="100000">
                                          <p:val>
                                            <p:strVal val="#ppt_x"/>
                                          </p:val>
                                        </p:tav>
                                      </p:tavLst>
                                    </p:anim>
                                    <p:anim calcmode="lin" valueType="num">
                                      <p:cBhvr>
                                        <p:cTn id="20" dur="1000" fill="hold"/>
                                        <p:tgtEl>
                                          <p:spTgt spid="47"/>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fade">
                                      <p:cBhvr>
                                        <p:cTn id="24" dur="1000"/>
                                        <p:tgtEl>
                                          <p:spTgt spid="5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1000"/>
                                        <p:tgtEl>
                                          <p:spTgt spid="51"/>
                                        </p:tgtEl>
                                      </p:cBhvr>
                                    </p:animEffect>
                                  </p:childTnLst>
                                </p:cTn>
                              </p:par>
                              <p:par>
                                <p:cTn id="28" presetID="10" presetClass="entr" presetSubtype="0" fill="hold" nodeType="with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childTnLst>
                                </p:cTn>
                              </p:par>
                              <p:par>
                                <p:cTn id="31" presetID="26" presetClass="entr" presetSubtype="0" fill="hold" nodeType="withEffect">
                                  <p:stCondLst>
                                    <p:cond delay="0"/>
                                  </p:stCondLst>
                                  <p:childTnLst>
                                    <p:set>
                                      <p:cBhvr>
                                        <p:cTn id="32" dur="1" fill="hold">
                                          <p:stCondLst>
                                            <p:cond delay="0"/>
                                          </p:stCondLst>
                                        </p:cTn>
                                        <p:tgtEl>
                                          <p:spTgt spid="63"/>
                                        </p:tgtEl>
                                        <p:attrNameLst>
                                          <p:attrName>style.visibility</p:attrName>
                                        </p:attrNameLst>
                                      </p:cBhvr>
                                      <p:to>
                                        <p:strVal val="visible"/>
                                      </p:to>
                                    </p:set>
                                    <p:animEffect transition="in" filter="wipe(down)">
                                      <p:cBhvr>
                                        <p:cTn id="33" dur="580">
                                          <p:stCondLst>
                                            <p:cond delay="0"/>
                                          </p:stCondLst>
                                        </p:cTn>
                                        <p:tgtEl>
                                          <p:spTgt spid="63"/>
                                        </p:tgtEl>
                                      </p:cBhvr>
                                    </p:animEffect>
                                    <p:anim calcmode="lin" valueType="num">
                                      <p:cBhvr>
                                        <p:cTn id="34"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39" dur="26">
                                          <p:stCondLst>
                                            <p:cond delay="650"/>
                                          </p:stCondLst>
                                        </p:cTn>
                                        <p:tgtEl>
                                          <p:spTgt spid="63"/>
                                        </p:tgtEl>
                                      </p:cBhvr>
                                      <p:to x="100000" y="60000"/>
                                    </p:animScale>
                                    <p:animScale>
                                      <p:cBhvr>
                                        <p:cTn id="40" dur="166" decel="50000">
                                          <p:stCondLst>
                                            <p:cond delay="676"/>
                                          </p:stCondLst>
                                        </p:cTn>
                                        <p:tgtEl>
                                          <p:spTgt spid="63"/>
                                        </p:tgtEl>
                                      </p:cBhvr>
                                      <p:to x="100000" y="100000"/>
                                    </p:animScale>
                                    <p:animScale>
                                      <p:cBhvr>
                                        <p:cTn id="41" dur="26">
                                          <p:stCondLst>
                                            <p:cond delay="1312"/>
                                          </p:stCondLst>
                                        </p:cTn>
                                        <p:tgtEl>
                                          <p:spTgt spid="63"/>
                                        </p:tgtEl>
                                      </p:cBhvr>
                                      <p:to x="100000" y="80000"/>
                                    </p:animScale>
                                    <p:animScale>
                                      <p:cBhvr>
                                        <p:cTn id="42" dur="166" decel="50000">
                                          <p:stCondLst>
                                            <p:cond delay="1338"/>
                                          </p:stCondLst>
                                        </p:cTn>
                                        <p:tgtEl>
                                          <p:spTgt spid="63"/>
                                        </p:tgtEl>
                                      </p:cBhvr>
                                      <p:to x="100000" y="100000"/>
                                    </p:animScale>
                                    <p:animScale>
                                      <p:cBhvr>
                                        <p:cTn id="43" dur="26">
                                          <p:stCondLst>
                                            <p:cond delay="1642"/>
                                          </p:stCondLst>
                                        </p:cTn>
                                        <p:tgtEl>
                                          <p:spTgt spid="63"/>
                                        </p:tgtEl>
                                      </p:cBhvr>
                                      <p:to x="100000" y="90000"/>
                                    </p:animScale>
                                    <p:animScale>
                                      <p:cBhvr>
                                        <p:cTn id="44" dur="166" decel="50000">
                                          <p:stCondLst>
                                            <p:cond delay="1668"/>
                                          </p:stCondLst>
                                        </p:cTn>
                                        <p:tgtEl>
                                          <p:spTgt spid="63"/>
                                        </p:tgtEl>
                                      </p:cBhvr>
                                      <p:to x="100000" y="100000"/>
                                    </p:animScale>
                                    <p:animScale>
                                      <p:cBhvr>
                                        <p:cTn id="45" dur="26">
                                          <p:stCondLst>
                                            <p:cond delay="1808"/>
                                          </p:stCondLst>
                                        </p:cTn>
                                        <p:tgtEl>
                                          <p:spTgt spid="63"/>
                                        </p:tgtEl>
                                      </p:cBhvr>
                                      <p:to x="100000" y="95000"/>
                                    </p:animScale>
                                    <p:animScale>
                                      <p:cBhvr>
                                        <p:cTn id="46" dur="166" decel="50000">
                                          <p:stCondLst>
                                            <p:cond delay="1834"/>
                                          </p:stCondLst>
                                        </p:cTn>
                                        <p:tgtEl>
                                          <p:spTgt spid="63"/>
                                        </p:tgtEl>
                                      </p:cBhvr>
                                      <p:to x="100000" y="100000"/>
                                    </p:animScale>
                                  </p:childTnLst>
                                </p:cTn>
                              </p:par>
                              <p:par>
                                <p:cTn id="47" presetID="10" presetClass="entr" presetSubtype="0" fill="hold" nodeType="with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childTnLst>
                                </p:cTn>
                              </p:par>
                              <p:par>
                                <p:cTn id="50" presetID="10" presetClass="entr" presetSubtype="0" fill="hold" nodeType="withEffect">
                                  <p:stCondLst>
                                    <p:cond delay="0"/>
                                  </p:stCondLst>
                                  <p:childTnLst>
                                    <p:set>
                                      <p:cBhvr>
                                        <p:cTn id="51" dur="1" fill="hold">
                                          <p:stCondLst>
                                            <p:cond delay="0"/>
                                          </p:stCondLst>
                                        </p:cTn>
                                        <p:tgtEl>
                                          <p:spTgt spid="73"/>
                                        </p:tgtEl>
                                        <p:attrNameLst>
                                          <p:attrName>style.visibility</p:attrName>
                                        </p:attrNameLst>
                                      </p:cBhvr>
                                      <p:to>
                                        <p:strVal val="visible"/>
                                      </p:to>
                                    </p:set>
                                    <p:animEffect transition="in" filter="fade">
                                      <p:cBhvr>
                                        <p:cTn id="52"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2" grpId="0" animBg="1"/>
      <p:bldP spid="47" grpId="0"/>
      <p:bldP spid="50" grpId="0"/>
      <p:bldP spid="5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4992FF3-62F0-49B8-8414-DAA0A3C72781}"/>
              </a:ext>
            </a:extLst>
          </p:cNvPr>
          <p:cNvPicPr>
            <a:picLocks noChangeAspect="1"/>
          </p:cNvPicPr>
          <p:nvPr/>
        </p:nvPicPr>
        <p:blipFill>
          <a:blip r:embed="rId2"/>
          <a:stretch>
            <a:fillRect/>
          </a:stretch>
        </p:blipFill>
        <p:spPr>
          <a:xfrm>
            <a:off x="891" y="1239"/>
            <a:ext cx="5850634" cy="3291609"/>
          </a:xfrm>
          <a:prstGeom prst="rect">
            <a:avLst/>
          </a:prstGeom>
        </p:spPr>
      </p:pic>
    </p:spTree>
    <p:extLst>
      <p:ext uri="{BB962C8B-B14F-4D97-AF65-F5344CB8AC3E}">
        <p14:creationId xmlns:p14="http://schemas.microsoft.com/office/powerpoint/2010/main" val="1602053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344E75-1E8F-4912-8C92-55EE23FFC7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7443" y="120233"/>
            <a:ext cx="4606589" cy="3071059"/>
          </a:xfrm>
          <a:prstGeom prst="rect">
            <a:avLst/>
          </a:prstGeom>
        </p:spPr>
      </p:pic>
      <p:sp>
        <p:nvSpPr>
          <p:cNvPr id="10" name="Rectangle 9">
            <a:extLst>
              <a:ext uri="{FF2B5EF4-FFF2-40B4-BE49-F238E27FC236}">
                <a16:creationId xmlns:a16="http://schemas.microsoft.com/office/drawing/2014/main" id="{C9778E46-92E5-4FF1-B649-8D8D2FB28273}"/>
              </a:ext>
            </a:extLst>
          </p:cNvPr>
          <p:cNvSpPr/>
          <p:nvPr/>
        </p:nvSpPr>
        <p:spPr>
          <a:xfrm>
            <a:off x="2501900" y="114300"/>
            <a:ext cx="3162132" cy="3076992"/>
          </a:xfrm>
          <a:prstGeom prst="rect">
            <a:avLst/>
          </a:prstGeom>
          <a:solidFill>
            <a:srgbClr val="3B3535">
              <a:alpha val="7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D6CF56C8-62F2-48BB-AE3A-16EC5C854705}"/>
              </a:ext>
            </a:extLst>
          </p:cNvPr>
          <p:cNvGrpSpPr>
            <a:grpSpLocks/>
          </p:cNvGrpSpPr>
          <p:nvPr/>
        </p:nvGrpSpPr>
        <p:grpSpPr bwMode="auto">
          <a:xfrm>
            <a:off x="127000" y="114300"/>
            <a:ext cx="2662238" cy="3068638"/>
            <a:chOff x="127000" y="114300"/>
            <a:chExt cx="2662238" cy="3068638"/>
          </a:xfrm>
          <a:solidFill>
            <a:srgbClr val="002060"/>
          </a:solidFill>
        </p:grpSpPr>
        <p:grpSp>
          <p:nvGrpSpPr>
            <p:cNvPr id="53" name="Group 3">
              <a:extLst>
                <a:ext uri="{FF2B5EF4-FFF2-40B4-BE49-F238E27FC236}">
                  <a16:creationId xmlns:a16="http://schemas.microsoft.com/office/drawing/2014/main" id="{58110AF4-BD92-4DA5-A802-1DF395D56052}"/>
                </a:ext>
              </a:extLst>
            </p:cNvPr>
            <p:cNvGrpSpPr>
              <a:grpSpLocks/>
            </p:cNvGrpSpPr>
            <p:nvPr/>
          </p:nvGrpSpPr>
          <p:grpSpPr bwMode="auto">
            <a:xfrm>
              <a:off x="127000" y="114300"/>
              <a:ext cx="2662238" cy="3068638"/>
              <a:chOff x="127036" y="114301"/>
              <a:chExt cx="2662995" cy="3068638"/>
            </a:xfrm>
            <a:grpFill/>
          </p:grpSpPr>
          <p:sp>
            <p:nvSpPr>
              <p:cNvPr id="56" name="Rectangle 55">
                <a:extLst>
                  <a:ext uri="{FF2B5EF4-FFF2-40B4-BE49-F238E27FC236}">
                    <a16:creationId xmlns:a16="http://schemas.microsoft.com/office/drawing/2014/main" id="{A75B6D02-6735-4A71-8886-4ABB2BBEFB0B}"/>
                  </a:ext>
                </a:extLst>
              </p:cNvPr>
              <p:cNvSpPr/>
              <p:nvPr/>
            </p:nvSpPr>
            <p:spPr>
              <a:xfrm>
                <a:off x="127036" y="114301"/>
                <a:ext cx="2375575" cy="30686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 name="Isosceles Triangle 57">
                <a:extLst>
                  <a:ext uri="{FF2B5EF4-FFF2-40B4-BE49-F238E27FC236}">
                    <a16:creationId xmlns:a16="http://schemas.microsoft.com/office/drawing/2014/main" id="{D0357352-45B2-48D7-8A88-CC000B1E5120}"/>
                  </a:ext>
                </a:extLst>
              </p:cNvPr>
              <p:cNvSpPr/>
              <p:nvPr/>
            </p:nvSpPr>
            <p:spPr>
              <a:xfrm rot="5400000" flipH="1">
                <a:off x="2081912" y="1409607"/>
                <a:ext cx="757237" cy="6590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55" name="Rectangle 54">
              <a:extLst>
                <a:ext uri="{FF2B5EF4-FFF2-40B4-BE49-F238E27FC236}">
                  <a16:creationId xmlns:a16="http://schemas.microsoft.com/office/drawing/2014/main" id="{F6DCA716-CD18-40EE-9695-84D58C0BEB76}"/>
                </a:ext>
              </a:extLst>
            </p:cNvPr>
            <p:cNvSpPr/>
            <p:nvPr/>
          </p:nvSpPr>
          <p:spPr>
            <a:xfrm>
              <a:off x="127000" y="114300"/>
              <a:ext cx="50800" cy="30686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8" name="TextBox 27"/>
          <p:cNvSpPr txBox="1">
            <a:spLocks noChangeArrowheads="1"/>
          </p:cNvSpPr>
          <p:nvPr/>
        </p:nvSpPr>
        <p:spPr bwMode="auto">
          <a:xfrm>
            <a:off x="3360738" y="556150"/>
            <a:ext cx="2087562"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defTabSz="522288" eaLnBrk="0" fontAlgn="base" hangingPunct="0">
              <a:spcBef>
                <a:spcPct val="0"/>
              </a:spcBef>
              <a:spcAft>
                <a:spcPct val="0"/>
              </a:spcAft>
              <a:defRPr sz="1000">
                <a:solidFill>
                  <a:schemeClr val="tx1"/>
                </a:solidFill>
                <a:latin typeface="Calibri" panose="020F0502020204030204" pitchFamily="34" charset="0"/>
              </a:defRPr>
            </a:lvl6pPr>
            <a:lvl7pPr marL="2971800" indent="-228600" defTabSz="522288" eaLnBrk="0" fontAlgn="base" hangingPunct="0">
              <a:spcBef>
                <a:spcPct val="0"/>
              </a:spcBef>
              <a:spcAft>
                <a:spcPct val="0"/>
              </a:spcAft>
              <a:defRPr sz="1000">
                <a:solidFill>
                  <a:schemeClr val="tx1"/>
                </a:solidFill>
                <a:latin typeface="Calibri" panose="020F0502020204030204" pitchFamily="34" charset="0"/>
              </a:defRPr>
            </a:lvl7pPr>
            <a:lvl8pPr marL="3429000" indent="-228600" defTabSz="522288" eaLnBrk="0" fontAlgn="base" hangingPunct="0">
              <a:spcBef>
                <a:spcPct val="0"/>
              </a:spcBef>
              <a:spcAft>
                <a:spcPct val="0"/>
              </a:spcAft>
              <a:defRPr sz="1000">
                <a:solidFill>
                  <a:schemeClr val="tx1"/>
                </a:solidFill>
                <a:latin typeface="Calibri" panose="020F0502020204030204" pitchFamily="34" charset="0"/>
              </a:defRPr>
            </a:lvl8pPr>
            <a:lvl9pPr marL="3886200" indent="-228600" defTabSz="522288" eaLnBrk="0" fontAlgn="base" hangingPunct="0">
              <a:spcBef>
                <a:spcPct val="0"/>
              </a:spcBef>
              <a:spcAft>
                <a:spcPct val="0"/>
              </a:spcAft>
              <a:defRPr sz="1000">
                <a:solidFill>
                  <a:schemeClr val="tx1"/>
                </a:solidFill>
                <a:latin typeface="Calibri" panose="020F0502020204030204" pitchFamily="34" charset="0"/>
              </a:defRPr>
            </a:lvl9pPr>
          </a:lstStyle>
          <a:p>
            <a:pPr defTabSz="522488" eaLnBrk="1" fontAlgn="auto" hangingPunct="1">
              <a:spcBef>
                <a:spcPts val="0"/>
              </a:spcBef>
              <a:spcAft>
                <a:spcPts val="0"/>
              </a:spcAft>
              <a:defRPr/>
            </a:pPr>
            <a:r>
              <a:rPr lang="en-US" sz="1600" dirty="0">
                <a:solidFill>
                  <a:schemeClr val="bg1"/>
                </a:solidFill>
                <a:latin typeface="Nexa Bold" panose="02000000000000000000" pitchFamily="50" charset="0"/>
                <a:ea typeface="Open Sans Light" panose="020B0306030504020204" pitchFamily="34" charset="0"/>
                <a:cs typeface="Open Sans Light" panose="020B0306030504020204" pitchFamily="34" charset="0"/>
              </a:rPr>
              <a:t>VERDANT GLOBAL </a:t>
            </a:r>
          </a:p>
          <a:p>
            <a:pPr defTabSz="522488" eaLnBrk="1" fontAlgn="auto" hangingPunct="1">
              <a:spcBef>
                <a:spcPts val="0"/>
              </a:spcBef>
              <a:spcAft>
                <a:spcPts val="0"/>
              </a:spcAft>
              <a:defRPr/>
            </a:pPr>
            <a:r>
              <a:rPr lang="en-US" sz="1100" dirty="0">
                <a:solidFill>
                  <a:schemeClr val="bg1"/>
                </a:solidFill>
                <a:latin typeface="Nexa Bold" panose="02000000000000000000" pitchFamily="50" charset="0"/>
                <a:ea typeface="Open Sans Light" panose="020B0306030504020204" pitchFamily="34" charset="0"/>
                <a:cs typeface="Open Sans Light" panose="020B0306030504020204" pitchFamily="34" charset="0"/>
              </a:rPr>
              <a:t>BUSINESS SOLUTIONS LTD</a:t>
            </a:r>
          </a:p>
        </p:txBody>
      </p:sp>
      <p:sp>
        <p:nvSpPr>
          <p:cNvPr id="44" name="Rectangle 43"/>
          <p:cNvSpPr/>
          <p:nvPr/>
        </p:nvSpPr>
        <p:spPr>
          <a:xfrm>
            <a:off x="3706813" y="1111250"/>
            <a:ext cx="1741487" cy="200025"/>
          </a:xfrm>
          <a:prstGeom prst="rect">
            <a:avLst/>
          </a:prstGeom>
        </p:spPr>
        <p:txBody>
          <a:bodyPr>
            <a:spAutoFit/>
          </a:bodyPr>
          <a:lstStyle/>
          <a:p>
            <a:pPr defTabSz="522488" eaLnBrk="1" fontAlgn="auto" hangingPunct="1">
              <a:spcBef>
                <a:spcPts val="0"/>
              </a:spcBef>
              <a:spcAft>
                <a:spcPts val="0"/>
              </a:spcAft>
              <a:defRPr/>
            </a:pPr>
            <a:r>
              <a:rPr lang="en-US" sz="7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0244  470 578 </a:t>
            </a:r>
          </a:p>
        </p:txBody>
      </p:sp>
      <p:sp>
        <p:nvSpPr>
          <p:cNvPr id="46" name="Rectangle 45"/>
          <p:cNvSpPr/>
          <p:nvPr/>
        </p:nvSpPr>
        <p:spPr>
          <a:xfrm>
            <a:off x="3706813" y="1655763"/>
            <a:ext cx="1741487" cy="200025"/>
          </a:xfrm>
          <a:prstGeom prst="rect">
            <a:avLst/>
          </a:prstGeom>
        </p:spPr>
        <p:txBody>
          <a:bodyPr>
            <a:spAutoFit/>
          </a:bodyPr>
          <a:lstStyle/>
          <a:p>
            <a:pPr defTabSz="522488" eaLnBrk="1" fontAlgn="auto" hangingPunct="1">
              <a:spcBef>
                <a:spcPts val="0"/>
              </a:spcBef>
              <a:spcAft>
                <a:spcPts val="0"/>
              </a:spcAft>
              <a:defRPr/>
            </a:pPr>
            <a:r>
              <a:rPr lang="en-US" sz="7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Inquiries.vgbs@outlook.com</a:t>
            </a:r>
          </a:p>
        </p:txBody>
      </p:sp>
      <p:grpSp>
        <p:nvGrpSpPr>
          <p:cNvPr id="72711" name="Group 10"/>
          <p:cNvGrpSpPr>
            <a:grpSpLocks/>
          </p:cNvGrpSpPr>
          <p:nvPr/>
        </p:nvGrpSpPr>
        <p:grpSpPr bwMode="auto">
          <a:xfrm>
            <a:off x="3457575" y="1089025"/>
            <a:ext cx="249238" cy="249238"/>
            <a:chOff x="3457575" y="1089026"/>
            <a:chExt cx="249238" cy="249237"/>
          </a:xfrm>
          <a:solidFill>
            <a:srgbClr val="002060"/>
          </a:solidFill>
        </p:grpSpPr>
        <p:sp>
          <p:nvSpPr>
            <p:cNvPr id="7" name="Rectangle 6"/>
            <p:cNvSpPr/>
            <p:nvPr/>
          </p:nvSpPr>
          <p:spPr bwMode="auto">
            <a:xfrm>
              <a:off x="3457575" y="1089026"/>
              <a:ext cx="249238" cy="2492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4795" name="Picture 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13138" y="1117600"/>
              <a:ext cx="149225" cy="185737"/>
            </a:xfrm>
            <a:prstGeom prst="rect">
              <a:avLst/>
            </a:prstGeom>
            <a:gr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3" name="Rectangle 42"/>
          <p:cNvSpPr/>
          <p:nvPr/>
        </p:nvSpPr>
        <p:spPr bwMode="auto">
          <a:xfrm>
            <a:off x="3457575" y="1641475"/>
            <a:ext cx="249238" cy="24923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TextBox 35"/>
          <p:cNvSpPr txBox="1">
            <a:spLocks noChangeArrowheads="1"/>
          </p:cNvSpPr>
          <p:nvPr/>
        </p:nvSpPr>
        <p:spPr bwMode="auto">
          <a:xfrm>
            <a:off x="406401" y="1517651"/>
            <a:ext cx="19097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defRPr/>
            </a:pPr>
            <a:r>
              <a:rPr lang="en-US" sz="1600" dirty="0">
                <a:solidFill>
                  <a:schemeClr val="bg1"/>
                </a:solidFill>
                <a:latin typeface="Nexa Bold" panose="02000000000000000000" pitchFamily="50" charset="0"/>
                <a:cs typeface="Arial" panose="020B0604020202020204" pitchFamily="34" charset="0"/>
              </a:rPr>
              <a:t>CONTACT</a:t>
            </a:r>
            <a:r>
              <a:rPr lang="en-US" sz="1600" dirty="0">
                <a:solidFill>
                  <a:schemeClr val="tx1">
                    <a:lumMod val="65000"/>
                    <a:lumOff val="35000"/>
                  </a:schemeClr>
                </a:solidFill>
                <a:latin typeface="Nexa Bold" panose="02000000000000000000" pitchFamily="50" charset="0"/>
                <a:cs typeface="Arial" panose="020B0604020202020204" pitchFamily="34" charset="0"/>
              </a:rPr>
              <a:t> </a:t>
            </a:r>
            <a:r>
              <a:rPr lang="en-US" sz="1600" dirty="0">
                <a:solidFill>
                  <a:srgbClr val="FF0000"/>
                </a:solidFill>
                <a:latin typeface="Nexa Bold" panose="02000000000000000000" pitchFamily="50" charset="0"/>
                <a:cs typeface="Arial" panose="020B0604020202020204" pitchFamily="34" charset="0"/>
              </a:rPr>
              <a:t>US</a:t>
            </a:r>
          </a:p>
        </p:txBody>
      </p:sp>
      <p:sp>
        <p:nvSpPr>
          <p:cNvPr id="41" name="Rectangle 40"/>
          <p:cNvSpPr/>
          <p:nvPr/>
        </p:nvSpPr>
        <p:spPr>
          <a:xfrm>
            <a:off x="3706813" y="1935163"/>
            <a:ext cx="1741487" cy="200025"/>
          </a:xfrm>
          <a:prstGeom prst="rect">
            <a:avLst/>
          </a:prstGeom>
        </p:spPr>
        <p:txBody>
          <a:bodyPr>
            <a:spAutoFit/>
          </a:bodyPr>
          <a:lstStyle/>
          <a:p>
            <a:pPr defTabSz="522488" eaLnBrk="1" fontAlgn="auto" hangingPunct="1">
              <a:spcBef>
                <a:spcPts val="0"/>
              </a:spcBef>
              <a:spcAft>
                <a:spcPts val="0"/>
              </a:spcAft>
              <a:defRPr/>
            </a:pPr>
            <a:r>
              <a:rPr lang="en-US" sz="7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Verdant Global Business Solutions</a:t>
            </a:r>
          </a:p>
        </p:txBody>
      </p:sp>
      <p:sp>
        <p:nvSpPr>
          <p:cNvPr id="50" name="Rectangle 49"/>
          <p:cNvSpPr/>
          <p:nvPr/>
        </p:nvSpPr>
        <p:spPr>
          <a:xfrm>
            <a:off x="3706813" y="2214563"/>
            <a:ext cx="1741487" cy="200025"/>
          </a:xfrm>
          <a:prstGeom prst="rect">
            <a:avLst/>
          </a:prstGeom>
        </p:spPr>
        <p:txBody>
          <a:bodyPr>
            <a:spAutoFit/>
          </a:bodyPr>
          <a:lstStyle/>
          <a:p>
            <a:pPr defTabSz="522488" eaLnBrk="1" fontAlgn="auto" hangingPunct="1">
              <a:spcBef>
                <a:spcPts val="0"/>
              </a:spcBef>
              <a:spcAft>
                <a:spcPts val="0"/>
              </a:spcAft>
              <a:defRPr/>
            </a:pPr>
            <a:r>
              <a:rPr lang="en-US" sz="7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@verdantgbs</a:t>
            </a:r>
          </a:p>
        </p:txBody>
      </p:sp>
      <p:grpSp>
        <p:nvGrpSpPr>
          <p:cNvPr id="72720" name="Group 14"/>
          <p:cNvGrpSpPr>
            <a:grpSpLocks/>
          </p:cNvGrpSpPr>
          <p:nvPr/>
        </p:nvGrpSpPr>
        <p:grpSpPr bwMode="auto">
          <a:xfrm>
            <a:off x="3457575" y="1920875"/>
            <a:ext cx="249238" cy="249238"/>
            <a:chOff x="3457575" y="1920876"/>
            <a:chExt cx="249238" cy="249237"/>
          </a:xfrm>
        </p:grpSpPr>
        <p:sp>
          <p:nvSpPr>
            <p:cNvPr id="48" name="Rectangle 47"/>
            <p:cNvSpPr/>
            <p:nvPr/>
          </p:nvSpPr>
          <p:spPr bwMode="auto">
            <a:xfrm>
              <a:off x="3457575" y="1920876"/>
              <a:ext cx="249238" cy="24923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4789" name="Pictur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21725" y="1962151"/>
              <a:ext cx="120001" cy="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2" name="Rectangle 51"/>
          <p:cNvSpPr/>
          <p:nvPr/>
        </p:nvSpPr>
        <p:spPr bwMode="auto">
          <a:xfrm>
            <a:off x="3457575" y="2200275"/>
            <a:ext cx="249238" cy="24923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63" name="Straight Connector 62"/>
          <p:cNvCxnSpPr/>
          <p:nvPr/>
        </p:nvCxnSpPr>
        <p:spPr>
          <a:xfrm>
            <a:off x="3457575" y="1036638"/>
            <a:ext cx="1450975"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E7AF37DE-0468-4A3A-BE64-6329815160C1}"/>
              </a:ext>
            </a:extLst>
          </p:cNvPr>
          <p:cNvSpPr/>
          <p:nvPr/>
        </p:nvSpPr>
        <p:spPr>
          <a:xfrm>
            <a:off x="3706813" y="1386942"/>
            <a:ext cx="1741487" cy="200025"/>
          </a:xfrm>
          <a:prstGeom prst="rect">
            <a:avLst/>
          </a:prstGeom>
        </p:spPr>
        <p:txBody>
          <a:bodyPr>
            <a:spAutoFit/>
          </a:bodyPr>
          <a:lstStyle/>
          <a:p>
            <a:pPr defTabSz="522488" eaLnBrk="1" fontAlgn="auto" hangingPunct="1">
              <a:spcBef>
                <a:spcPts val="0"/>
              </a:spcBef>
              <a:spcAft>
                <a:spcPts val="0"/>
              </a:spcAft>
              <a:defRPr/>
            </a:pPr>
            <a:r>
              <a:rPr lang="en-US" sz="7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P.O. Box MD 1693. </a:t>
            </a:r>
            <a:r>
              <a:rPr lang="en-US" sz="700" dirty="0" err="1">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Madina</a:t>
            </a:r>
            <a:r>
              <a:rPr lang="en-US" sz="7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 - Accra</a:t>
            </a:r>
          </a:p>
        </p:txBody>
      </p:sp>
      <p:sp>
        <p:nvSpPr>
          <p:cNvPr id="49" name="Rectangle 48">
            <a:extLst>
              <a:ext uri="{FF2B5EF4-FFF2-40B4-BE49-F238E27FC236}">
                <a16:creationId xmlns:a16="http://schemas.microsoft.com/office/drawing/2014/main" id="{9A99EFB0-E788-4EAD-87EF-2E742A502F27}"/>
              </a:ext>
            </a:extLst>
          </p:cNvPr>
          <p:cNvSpPr/>
          <p:nvPr/>
        </p:nvSpPr>
        <p:spPr>
          <a:xfrm>
            <a:off x="3429311" y="1625171"/>
            <a:ext cx="210215" cy="261610"/>
          </a:xfrm>
          <a:prstGeom prst="rect">
            <a:avLst/>
          </a:prstGeom>
        </p:spPr>
        <p:txBody>
          <a:bodyPr wrap="square">
            <a:spAutoFit/>
          </a:bodyPr>
          <a:lstStyle/>
          <a:p>
            <a:pPr defTabSz="522488" eaLnBrk="1" fontAlgn="auto" hangingPunct="1">
              <a:spcBef>
                <a:spcPts val="0"/>
              </a:spcBef>
              <a:spcAft>
                <a:spcPts val="0"/>
              </a:spcAft>
              <a:defRPr/>
            </a:pPr>
            <a:r>
              <a:rPr lang="en-US" sz="1100" b="1" dirty="0">
                <a:solidFill>
                  <a:schemeClr val="bg1"/>
                </a:solidFill>
                <a:latin typeface="+mn-lt"/>
                <a:ea typeface="Open Sans Light" panose="020B0306030504020204" pitchFamily="34" charset="0"/>
                <a:cs typeface="Open Sans Light" panose="020B0306030504020204" pitchFamily="34" charset="0"/>
              </a:rPr>
              <a:t>@</a:t>
            </a:r>
          </a:p>
        </p:txBody>
      </p:sp>
      <p:pic>
        <p:nvPicPr>
          <p:cNvPr id="3" name="Picture 2">
            <a:extLst>
              <a:ext uri="{FF2B5EF4-FFF2-40B4-BE49-F238E27FC236}">
                <a16:creationId xmlns:a16="http://schemas.microsoft.com/office/drawing/2014/main" id="{45A52097-5A70-4691-A05A-E1B14C8CE7D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77086" y="2216413"/>
            <a:ext cx="210216" cy="210216"/>
          </a:xfrm>
          <a:prstGeom prst="rect">
            <a:avLst/>
          </a:prstGeom>
        </p:spPr>
      </p:pic>
      <p:sp>
        <p:nvSpPr>
          <p:cNvPr id="67" name="Rectangle 66">
            <a:extLst>
              <a:ext uri="{FF2B5EF4-FFF2-40B4-BE49-F238E27FC236}">
                <a16:creationId xmlns:a16="http://schemas.microsoft.com/office/drawing/2014/main" id="{4F6A9DC9-BF23-40EF-8E3D-4221A233E7A0}"/>
              </a:ext>
            </a:extLst>
          </p:cNvPr>
          <p:cNvSpPr/>
          <p:nvPr/>
        </p:nvSpPr>
        <p:spPr bwMode="auto">
          <a:xfrm>
            <a:off x="3457575" y="1366705"/>
            <a:ext cx="249238" cy="24923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68" name="Picture 11">
            <a:extLst>
              <a:ext uri="{FF2B5EF4-FFF2-40B4-BE49-F238E27FC236}">
                <a16:creationId xmlns:a16="http://schemas.microsoft.com/office/drawing/2014/main" id="{5BFB078D-DF3E-4799-8FC7-C8BED2262DC5}"/>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94090" y="1407318"/>
            <a:ext cx="182562" cy="15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1000"/>
                                        <p:tgtEl>
                                          <p:spTgt spid="28"/>
                                        </p:tgtEl>
                                      </p:cBhvr>
                                    </p:animEffect>
                                  </p:childTnLst>
                                </p:cTn>
                              </p:par>
                            </p:childTnLst>
                          </p:cTn>
                        </p:par>
                        <p:par>
                          <p:cTn id="12" fill="hold" nodeType="afterGroup">
                            <p:stCondLst>
                              <p:cond delay="1500"/>
                            </p:stCondLst>
                            <p:childTnLst>
                              <p:par>
                                <p:cTn id="13" presetID="22" presetClass="entr" presetSubtype="8" fill="hold"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wipe(left)">
                                      <p:cBhvr>
                                        <p:cTn id="15" dur="500"/>
                                        <p:tgtEl>
                                          <p:spTgt spid="63"/>
                                        </p:tgtEl>
                                      </p:cBhvr>
                                    </p:animEffect>
                                  </p:childTnLst>
                                </p:cTn>
                              </p:par>
                            </p:childTnLst>
                          </p:cTn>
                        </p:par>
                        <p:par>
                          <p:cTn id="16" fill="hold" nodeType="afterGroup">
                            <p:stCondLst>
                              <p:cond delay="2000"/>
                            </p:stCondLst>
                            <p:childTnLst>
                              <p:par>
                                <p:cTn id="17" presetID="10" presetClass="entr" presetSubtype="0" fill="hold" nodeType="afterEffect">
                                  <p:stCondLst>
                                    <p:cond delay="0"/>
                                  </p:stCondLst>
                                  <p:childTnLst>
                                    <p:set>
                                      <p:cBhvr>
                                        <p:cTn id="18" dur="1" fill="hold">
                                          <p:stCondLst>
                                            <p:cond delay="0"/>
                                          </p:stCondLst>
                                        </p:cTn>
                                        <p:tgtEl>
                                          <p:spTgt spid="72711"/>
                                        </p:tgtEl>
                                        <p:attrNameLst>
                                          <p:attrName>style.visibility</p:attrName>
                                        </p:attrNameLst>
                                      </p:cBhvr>
                                      <p:to>
                                        <p:strVal val="visible"/>
                                      </p:to>
                                    </p:set>
                                    <p:animEffect transition="in" filter="fade">
                                      <p:cBhvr>
                                        <p:cTn id="19" dur="500"/>
                                        <p:tgtEl>
                                          <p:spTgt spid="72711"/>
                                        </p:tgtEl>
                                      </p:cBhvr>
                                    </p:animEffect>
                                  </p:childTnLst>
                                </p:cTn>
                              </p:par>
                            </p:childTnLst>
                          </p:cTn>
                        </p:par>
                        <p:par>
                          <p:cTn id="20" fill="hold" nodeType="afterGroup">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wipe(left)">
                                      <p:cBhvr>
                                        <p:cTn id="23" dur="500"/>
                                        <p:tgtEl>
                                          <p:spTgt spid="44"/>
                                        </p:tgtEl>
                                      </p:cBhvr>
                                    </p:animEffect>
                                  </p:childTnLst>
                                </p:cTn>
                              </p:par>
                            </p:childTnLst>
                          </p:cTn>
                        </p:par>
                        <p:par>
                          <p:cTn id="24" fill="hold" nodeType="afterGroup">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left)">
                                      <p:cBhvr>
                                        <p:cTn id="27" dur="500"/>
                                        <p:tgtEl>
                                          <p:spTgt spid="46"/>
                                        </p:tgtEl>
                                      </p:cBhvr>
                                    </p:animEffect>
                                  </p:childTnLst>
                                </p:cTn>
                              </p:par>
                              <p:par>
                                <p:cTn id="28" presetID="10" presetClass="entr" presetSubtype="0" fill="hold" nodeType="withEffect">
                                  <p:stCondLst>
                                    <p:cond delay="0"/>
                                  </p:stCondLst>
                                  <p:childTnLst>
                                    <p:set>
                                      <p:cBhvr>
                                        <p:cTn id="29" dur="1" fill="hold">
                                          <p:stCondLst>
                                            <p:cond delay="0"/>
                                          </p:stCondLst>
                                        </p:cTn>
                                        <p:tgtEl>
                                          <p:spTgt spid="72720"/>
                                        </p:tgtEl>
                                        <p:attrNameLst>
                                          <p:attrName>style.visibility</p:attrName>
                                        </p:attrNameLst>
                                      </p:cBhvr>
                                      <p:to>
                                        <p:strVal val="visible"/>
                                      </p:to>
                                    </p:set>
                                    <p:animEffect transition="in" filter="fade">
                                      <p:cBhvr>
                                        <p:cTn id="30" dur="500"/>
                                        <p:tgtEl>
                                          <p:spTgt spid="72720"/>
                                        </p:tgtEl>
                                      </p:cBhvr>
                                    </p:animEffect>
                                  </p:childTnLst>
                                </p:cTn>
                              </p:par>
                            </p:childTnLst>
                          </p:cTn>
                        </p:par>
                        <p:par>
                          <p:cTn id="31" fill="hold" nodeType="afterGroup">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nodeType="afterGroup">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wipe(left)">
                                      <p:cBhvr>
                                        <p:cTn id="38" dur="500"/>
                                        <p:tgtEl>
                                          <p:spTgt spid="50"/>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wipe(left)">
                                      <p:cBhvr>
                                        <p:cTn id="42" dur="500"/>
                                        <p:tgtEl>
                                          <p:spTgt spid="47"/>
                                        </p:tgtEl>
                                      </p:cBhvr>
                                    </p:animEffect>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wipe(left)">
                                      <p:cBhvr>
                                        <p:cTn id="46" dur="500"/>
                                        <p:tgtEl>
                                          <p:spTgt spid="49"/>
                                        </p:tgtEl>
                                      </p:cBhvr>
                                    </p:animEffect>
                                  </p:childTnLst>
                                </p:cTn>
                              </p:par>
                              <p:par>
                                <p:cTn id="47" presetID="2" presetClass="entr" presetSubtype="8" fill="hold"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1000" fill="hold"/>
                                        <p:tgtEl>
                                          <p:spTgt spid="51"/>
                                        </p:tgtEl>
                                        <p:attrNameLst>
                                          <p:attrName>ppt_x</p:attrName>
                                        </p:attrNameLst>
                                      </p:cBhvr>
                                      <p:tavLst>
                                        <p:tav tm="0">
                                          <p:val>
                                            <p:strVal val="0-#ppt_w/2"/>
                                          </p:val>
                                        </p:tav>
                                        <p:tav tm="100000">
                                          <p:val>
                                            <p:strVal val="#ppt_x"/>
                                          </p:val>
                                        </p:tav>
                                      </p:tavLst>
                                    </p:anim>
                                    <p:anim calcmode="lin" valueType="num">
                                      <p:cBhvr additive="base">
                                        <p:cTn id="50" dur="1000" fill="hold"/>
                                        <p:tgtEl>
                                          <p:spTgt spid="51"/>
                                        </p:tgtEl>
                                        <p:attrNameLst>
                                          <p:attrName>ppt_y</p:attrName>
                                        </p:attrNameLst>
                                      </p:cBhvr>
                                      <p:tavLst>
                                        <p:tav tm="0">
                                          <p:val>
                                            <p:strVal val="#ppt_y"/>
                                          </p:val>
                                        </p:tav>
                                        <p:tav tm="100000">
                                          <p:val>
                                            <p:strVal val="#ppt_y"/>
                                          </p:val>
                                        </p:tav>
                                      </p:tavLst>
                                    </p:anim>
                                  </p:childTnLst>
                                </p:cTn>
                              </p:par>
                              <p:par>
                                <p:cTn id="51" presetID="10" presetClass="entr" presetSubtype="0" fill="hold" nodeType="with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fade">
                                      <p:cBhvr>
                                        <p:cTn id="53" dur="500"/>
                                        <p:tgtEl>
                                          <p:spTgt spid="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67"/>
                                        </p:tgtEl>
                                        <p:attrNameLst>
                                          <p:attrName>style.visibility</p:attrName>
                                        </p:attrNameLst>
                                      </p:cBhvr>
                                      <p:to>
                                        <p:strVal val="visible"/>
                                      </p:to>
                                    </p:set>
                                    <p:animEffect transition="in" filter="fade">
                                      <p:cBhvr>
                                        <p:cTn id="56" dur="500"/>
                                        <p:tgtEl>
                                          <p:spTgt spid="67"/>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fade">
                                      <p:cBhvr>
                                        <p:cTn id="59" dur="500"/>
                                        <p:tgtEl>
                                          <p:spTgt spid="4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fade">
                                      <p:cBhvr>
                                        <p:cTn id="62" dur="500"/>
                                        <p:tgtEl>
                                          <p:spTgt spid="52"/>
                                        </p:tgtEl>
                                      </p:cBhvr>
                                    </p:animEffect>
                                  </p:childTnLst>
                                </p:cTn>
                              </p:par>
                              <p:par>
                                <p:cTn id="63" presetID="10" presetClass="entr" presetSubtype="0" fill="hold" nodeType="withEffect">
                                  <p:stCondLst>
                                    <p:cond delay="0"/>
                                  </p:stCondLst>
                                  <p:childTnLst>
                                    <p:set>
                                      <p:cBhvr>
                                        <p:cTn id="64" dur="1" fill="hold">
                                          <p:stCondLst>
                                            <p:cond delay="0"/>
                                          </p:stCondLst>
                                        </p:cTn>
                                        <p:tgtEl>
                                          <p:spTgt spid="68"/>
                                        </p:tgtEl>
                                        <p:attrNameLst>
                                          <p:attrName>style.visibility</p:attrName>
                                        </p:attrNameLst>
                                      </p:cBhvr>
                                      <p:to>
                                        <p:strVal val="visible"/>
                                      </p:to>
                                    </p:set>
                                    <p:animEffect transition="in" filter="fade">
                                      <p:cBhvr>
                                        <p:cTn id="65"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4" grpId="0"/>
      <p:bldP spid="46" grpId="0"/>
      <p:bldP spid="43" grpId="0" animBg="1"/>
      <p:bldP spid="36" grpId="0"/>
      <p:bldP spid="41" grpId="0"/>
      <p:bldP spid="50" grpId="0"/>
      <p:bldP spid="52" grpId="0" animBg="1"/>
      <p:bldP spid="47" grpId="0"/>
      <p:bldP spid="49" grpId="0"/>
      <p:bldP spid="6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F67634-4014-4BB6-A3A9-A5CEA09870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281" y="108631"/>
            <a:ext cx="4635550" cy="3068638"/>
          </a:xfrm>
          <a:prstGeom prst="rect">
            <a:avLst/>
          </a:prstGeom>
        </p:spPr>
      </p:pic>
      <p:grpSp>
        <p:nvGrpSpPr>
          <p:cNvPr id="78853" name="Group 154"/>
          <p:cNvGrpSpPr>
            <a:grpSpLocks/>
          </p:cNvGrpSpPr>
          <p:nvPr/>
        </p:nvGrpSpPr>
        <p:grpSpPr bwMode="auto">
          <a:xfrm>
            <a:off x="5420733" y="2935288"/>
            <a:ext cx="192088" cy="190500"/>
            <a:chOff x="5013993" y="2986227"/>
            <a:chExt cx="192079" cy="191109"/>
          </a:xfrm>
        </p:grpSpPr>
        <p:sp>
          <p:nvSpPr>
            <p:cNvPr id="31" name="Rectangle 30"/>
            <p:cNvSpPr/>
            <p:nvPr/>
          </p:nvSpPr>
          <p:spPr>
            <a:xfrm>
              <a:off x="5013993" y="2986227"/>
              <a:ext cx="192079" cy="19110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Isosceles Triangle 31">
              <a:hlinkClick r:id="" action="ppaction://hlinkshowjump?jump=previousslide"/>
            </p:cNvPr>
            <p:cNvSpPr/>
            <p:nvPr/>
          </p:nvSpPr>
          <p:spPr>
            <a:xfrm rot="16200000">
              <a:off x="5040778" y="3029402"/>
              <a:ext cx="124221" cy="107945"/>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2" name="Group 1"/>
          <p:cNvGrpSpPr>
            <a:grpSpLocks/>
          </p:cNvGrpSpPr>
          <p:nvPr/>
        </p:nvGrpSpPr>
        <p:grpSpPr bwMode="auto">
          <a:xfrm>
            <a:off x="127000" y="114300"/>
            <a:ext cx="2662238" cy="3068638"/>
            <a:chOff x="127000" y="114300"/>
            <a:chExt cx="2662238" cy="3068638"/>
          </a:xfrm>
          <a:solidFill>
            <a:srgbClr val="002060"/>
          </a:solidFill>
        </p:grpSpPr>
        <p:grpSp>
          <p:nvGrpSpPr>
            <p:cNvPr id="80907" name="Group 3"/>
            <p:cNvGrpSpPr>
              <a:grpSpLocks/>
            </p:cNvGrpSpPr>
            <p:nvPr/>
          </p:nvGrpSpPr>
          <p:grpSpPr bwMode="auto">
            <a:xfrm>
              <a:off x="127000" y="114300"/>
              <a:ext cx="2662238" cy="3068638"/>
              <a:chOff x="127036" y="114301"/>
              <a:chExt cx="2662995" cy="3068638"/>
            </a:xfrm>
            <a:grpFill/>
          </p:grpSpPr>
          <p:sp>
            <p:nvSpPr>
              <p:cNvPr id="28" name="Rectangle 27"/>
              <p:cNvSpPr/>
              <p:nvPr/>
            </p:nvSpPr>
            <p:spPr>
              <a:xfrm>
                <a:off x="127036" y="114301"/>
                <a:ext cx="2375575" cy="30686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Isosceles Triangle 28"/>
              <p:cNvSpPr/>
              <p:nvPr/>
            </p:nvSpPr>
            <p:spPr>
              <a:xfrm rot="5400000" flipH="1">
                <a:off x="2081912" y="1409607"/>
                <a:ext cx="757237" cy="6590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7" name="Rectangle 16"/>
            <p:cNvSpPr/>
            <p:nvPr/>
          </p:nvSpPr>
          <p:spPr>
            <a:xfrm>
              <a:off x="127000" y="114300"/>
              <a:ext cx="50800" cy="30686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9" name="TextBox 36"/>
          <p:cNvSpPr txBox="1">
            <a:spLocks noChangeArrowheads="1"/>
          </p:cNvSpPr>
          <p:nvPr/>
        </p:nvSpPr>
        <p:spPr bwMode="auto">
          <a:xfrm>
            <a:off x="76200" y="1579563"/>
            <a:ext cx="2349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sz="1800">
                <a:solidFill>
                  <a:schemeClr val="bg1"/>
                </a:solidFill>
                <a:latin typeface="Nexa Bold" panose="02000000000000000000" pitchFamily="50" charset="0"/>
                <a:cs typeface="Arial" panose="020B0604020202020204" pitchFamily="34" charset="0"/>
              </a:rPr>
              <a:t>THANK </a:t>
            </a:r>
            <a:r>
              <a:rPr lang="en-US" sz="1800">
                <a:solidFill>
                  <a:srgbClr val="ACECA6"/>
                </a:solidFill>
                <a:latin typeface="Nexa Bold" panose="02000000000000000000" pitchFamily="50" charset="0"/>
                <a:cs typeface="Arial" panose="020B0604020202020204" pitchFamily="34" charset="0"/>
              </a:rPr>
              <a:t>YOU</a:t>
            </a:r>
          </a:p>
        </p:txBody>
      </p:sp>
      <p:sp>
        <p:nvSpPr>
          <p:cNvPr id="20" name="TextBox 19"/>
          <p:cNvSpPr txBox="1">
            <a:spLocks noChangeArrowheads="1"/>
          </p:cNvSpPr>
          <p:nvPr/>
        </p:nvSpPr>
        <p:spPr bwMode="auto">
          <a:xfrm>
            <a:off x="82550" y="1809750"/>
            <a:ext cx="23431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defTabSz="522288" eaLnBrk="0" fontAlgn="base" hangingPunct="0">
              <a:spcBef>
                <a:spcPct val="0"/>
              </a:spcBef>
              <a:spcAft>
                <a:spcPct val="0"/>
              </a:spcAft>
              <a:defRPr sz="1000">
                <a:solidFill>
                  <a:schemeClr val="tx1"/>
                </a:solidFill>
                <a:latin typeface="Calibri" panose="020F0502020204030204" pitchFamily="34" charset="0"/>
              </a:defRPr>
            </a:lvl6pPr>
            <a:lvl7pPr marL="2971800" indent="-228600" defTabSz="522288" eaLnBrk="0" fontAlgn="base" hangingPunct="0">
              <a:spcBef>
                <a:spcPct val="0"/>
              </a:spcBef>
              <a:spcAft>
                <a:spcPct val="0"/>
              </a:spcAft>
              <a:defRPr sz="1000">
                <a:solidFill>
                  <a:schemeClr val="tx1"/>
                </a:solidFill>
                <a:latin typeface="Calibri" panose="020F0502020204030204" pitchFamily="34" charset="0"/>
              </a:defRPr>
            </a:lvl7pPr>
            <a:lvl8pPr marL="3429000" indent="-228600" defTabSz="522288" eaLnBrk="0" fontAlgn="base" hangingPunct="0">
              <a:spcBef>
                <a:spcPct val="0"/>
              </a:spcBef>
              <a:spcAft>
                <a:spcPct val="0"/>
              </a:spcAft>
              <a:defRPr sz="1000">
                <a:solidFill>
                  <a:schemeClr val="tx1"/>
                </a:solidFill>
                <a:latin typeface="Calibri" panose="020F0502020204030204" pitchFamily="34" charset="0"/>
              </a:defRPr>
            </a:lvl8pPr>
            <a:lvl9pPr marL="3886200" indent="-228600" defTabSz="522288" eaLnBrk="0" fontAlgn="base" hangingPunct="0">
              <a:spcBef>
                <a:spcPct val="0"/>
              </a:spcBef>
              <a:spcAft>
                <a:spcPct val="0"/>
              </a:spcAft>
              <a:defRPr sz="1000">
                <a:solidFill>
                  <a:schemeClr val="tx1"/>
                </a:solidFill>
                <a:latin typeface="Calibri" panose="020F0502020204030204" pitchFamily="34" charset="0"/>
              </a:defRPr>
            </a:lvl9pPr>
          </a:lstStyle>
          <a:p>
            <a:pPr algn="ctr" eaLnBrk="1" hangingPunct="1">
              <a:defRPr/>
            </a:pPr>
            <a:r>
              <a:rPr lang="en-US" sz="1100" dirty="0">
                <a:solidFill>
                  <a:schemeClr val="bg1">
                    <a:lumMod val="95000"/>
                  </a:schemeClr>
                </a:solidFill>
                <a:latin typeface="Nexa Light" panose="02000000000000000000" pitchFamily="50" charset="0"/>
                <a:ea typeface="Open Sans" panose="020B0606030504020204" pitchFamily="34" charset="0"/>
                <a:cs typeface="Arial" panose="020B0604020202020204" pitchFamily="34" charset="0"/>
              </a:rPr>
              <a:t>For your Attention</a:t>
            </a:r>
          </a:p>
        </p:txBody>
      </p:sp>
      <p:pic>
        <p:nvPicPr>
          <p:cNvPr id="21" name="Picture 3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09650" y="1095375"/>
            <a:ext cx="482600"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45" presetClass="entr" presetSubtype="0"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ppt_w</p:attrName>
                                        </p:attrNameLst>
                                      </p:cBhvr>
                                      <p:tavLst>
                                        <p:tav tm="0" fmla="#ppt_w*sin(2.5*pi*$)">
                                          <p:val>
                                            <p:fltVal val="0"/>
                                          </p:val>
                                        </p:tav>
                                        <p:tav tm="100000">
                                          <p:val>
                                            <p:fltVal val="1"/>
                                          </p:val>
                                        </p:tav>
                                      </p:tavLst>
                                    </p:anim>
                                    <p:anim calcmode="lin" valueType="num">
                                      <p:cBhvr>
                                        <p:cTn id="14" dur="1000" fill="hold"/>
                                        <p:tgtEl>
                                          <p:spTgt spid="21"/>
                                        </p:tgtEl>
                                        <p:attrNameLst>
                                          <p:attrName>ppt_h</p:attrName>
                                        </p:attrNameLst>
                                      </p:cBhvr>
                                      <p:tavLst>
                                        <p:tav tm="0">
                                          <p:val>
                                            <p:strVal val="#ppt_h"/>
                                          </p:val>
                                        </p:tav>
                                        <p:tav tm="100000">
                                          <p:val>
                                            <p:strVal val="#ppt_h"/>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par>
                                <p:cTn id="25" presetID="10" presetClass="entr" presetSubtype="0" fill="hold" nodeType="withEffect">
                                  <p:stCondLst>
                                    <p:cond delay="0"/>
                                  </p:stCondLst>
                                  <p:childTnLst>
                                    <p:set>
                                      <p:cBhvr>
                                        <p:cTn id="26" dur="1" fill="hold">
                                          <p:stCondLst>
                                            <p:cond delay="0"/>
                                          </p:stCondLst>
                                        </p:cTn>
                                        <p:tgtEl>
                                          <p:spTgt spid="78853"/>
                                        </p:tgtEl>
                                        <p:attrNameLst>
                                          <p:attrName>style.visibility</p:attrName>
                                        </p:attrNameLst>
                                      </p:cBhvr>
                                      <p:to>
                                        <p:strVal val="visible"/>
                                      </p:to>
                                    </p:set>
                                    <p:animEffect transition="in" filter="fade">
                                      <p:cBhvr>
                                        <p:cTn id="27" dur="2000"/>
                                        <p:tgtEl>
                                          <p:spTgt spid="788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a:spLocks noChangeArrowheads="1"/>
          </p:cNvSpPr>
          <p:nvPr/>
        </p:nvSpPr>
        <p:spPr bwMode="auto">
          <a:xfrm>
            <a:off x="311150" y="42863"/>
            <a:ext cx="27606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defRPr/>
            </a:pPr>
            <a:r>
              <a:rPr lang="en-US" sz="1600" dirty="0">
                <a:solidFill>
                  <a:schemeClr val="tx1">
                    <a:lumMod val="65000"/>
                    <a:lumOff val="35000"/>
                  </a:schemeClr>
                </a:solidFill>
                <a:latin typeface="Nexa Bold" panose="02000000000000000000" pitchFamily="50" charset="0"/>
                <a:cs typeface="Arial" panose="020B0604020202020204" pitchFamily="34" charset="0"/>
              </a:rPr>
              <a:t>AGEN</a:t>
            </a:r>
            <a:r>
              <a:rPr lang="en-US" sz="1600" dirty="0">
                <a:solidFill>
                  <a:srgbClr val="FF0000"/>
                </a:solidFill>
                <a:latin typeface="Nexa Bold" panose="02000000000000000000" pitchFamily="50" charset="0"/>
                <a:cs typeface="Arial" panose="020B0604020202020204" pitchFamily="34" charset="0"/>
              </a:rPr>
              <a:t>DA</a:t>
            </a:r>
          </a:p>
        </p:txBody>
      </p:sp>
      <p:sp>
        <p:nvSpPr>
          <p:cNvPr id="21" name="TextBox 20"/>
          <p:cNvSpPr txBox="1">
            <a:spLocks noChangeArrowheads="1"/>
          </p:cNvSpPr>
          <p:nvPr/>
        </p:nvSpPr>
        <p:spPr bwMode="auto">
          <a:xfrm>
            <a:off x="311150" y="247650"/>
            <a:ext cx="27543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defTabSz="522288" eaLnBrk="0" fontAlgn="base" hangingPunct="0">
              <a:spcBef>
                <a:spcPct val="0"/>
              </a:spcBef>
              <a:spcAft>
                <a:spcPct val="0"/>
              </a:spcAft>
              <a:defRPr sz="1000">
                <a:solidFill>
                  <a:schemeClr val="tx1"/>
                </a:solidFill>
                <a:latin typeface="Calibri" panose="020F0502020204030204" pitchFamily="34" charset="0"/>
              </a:defRPr>
            </a:lvl6pPr>
            <a:lvl7pPr marL="2971800" indent="-228600" defTabSz="522288" eaLnBrk="0" fontAlgn="base" hangingPunct="0">
              <a:spcBef>
                <a:spcPct val="0"/>
              </a:spcBef>
              <a:spcAft>
                <a:spcPct val="0"/>
              </a:spcAft>
              <a:defRPr sz="1000">
                <a:solidFill>
                  <a:schemeClr val="tx1"/>
                </a:solidFill>
                <a:latin typeface="Calibri" panose="020F0502020204030204" pitchFamily="34" charset="0"/>
              </a:defRPr>
            </a:lvl7pPr>
            <a:lvl8pPr marL="3429000" indent="-228600" defTabSz="522288" eaLnBrk="0" fontAlgn="base" hangingPunct="0">
              <a:spcBef>
                <a:spcPct val="0"/>
              </a:spcBef>
              <a:spcAft>
                <a:spcPct val="0"/>
              </a:spcAft>
              <a:defRPr sz="1000">
                <a:solidFill>
                  <a:schemeClr val="tx1"/>
                </a:solidFill>
                <a:latin typeface="Calibri" panose="020F0502020204030204" pitchFamily="34" charset="0"/>
              </a:defRPr>
            </a:lvl8pPr>
            <a:lvl9pPr marL="3886200" indent="-228600" defTabSz="522288" eaLnBrk="0" fontAlgn="base" hangingPunct="0">
              <a:spcBef>
                <a:spcPct val="0"/>
              </a:spcBef>
              <a:spcAft>
                <a:spcPct val="0"/>
              </a:spcAft>
              <a:defRPr sz="1000">
                <a:solidFill>
                  <a:schemeClr val="tx1"/>
                </a:solidFill>
                <a:latin typeface="Calibri" panose="020F0502020204030204" pitchFamily="34" charset="0"/>
              </a:defRPr>
            </a:lvl9pPr>
          </a:lstStyle>
          <a:p>
            <a:pPr eaLnBrk="1" hangingPunct="1">
              <a:defRPr/>
            </a:pPr>
            <a:r>
              <a:rPr lang="en-US" dirty="0">
                <a:solidFill>
                  <a:schemeClr val="tx1">
                    <a:lumMod val="65000"/>
                    <a:lumOff val="35000"/>
                  </a:schemeClr>
                </a:solidFill>
                <a:latin typeface="Nexa Light" panose="02000000000000000000" pitchFamily="50" charset="0"/>
                <a:ea typeface="Open Sans" panose="020B0606030504020204" pitchFamily="34" charset="0"/>
                <a:cs typeface="Arial" panose="020B0604020202020204" pitchFamily="34" charset="0"/>
              </a:rPr>
              <a:t>Programs</a:t>
            </a:r>
          </a:p>
        </p:txBody>
      </p:sp>
      <p:grpSp>
        <p:nvGrpSpPr>
          <p:cNvPr id="17419" name="Group 1"/>
          <p:cNvGrpSpPr>
            <a:grpSpLocks/>
          </p:cNvGrpSpPr>
          <p:nvPr/>
        </p:nvGrpSpPr>
        <p:grpSpPr bwMode="auto">
          <a:xfrm>
            <a:off x="406400" y="571500"/>
            <a:ext cx="5060950" cy="158750"/>
            <a:chOff x="406400" y="571500"/>
            <a:chExt cx="2489200" cy="158750"/>
          </a:xfrm>
        </p:grpSpPr>
        <p:sp>
          <p:nvSpPr>
            <p:cNvPr id="23" name="Rectangle 22"/>
            <p:cNvSpPr/>
            <p:nvPr/>
          </p:nvSpPr>
          <p:spPr>
            <a:xfrm>
              <a:off x="412646" y="571500"/>
              <a:ext cx="2482954" cy="1587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ctangle 25"/>
            <p:cNvSpPr/>
            <p:nvPr/>
          </p:nvSpPr>
          <p:spPr>
            <a:xfrm>
              <a:off x="406400" y="571500"/>
              <a:ext cx="62464" cy="1587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0000"/>
                </a:solidFill>
              </a:endParaRPr>
            </a:p>
          </p:txBody>
        </p:sp>
      </p:grpSp>
      <p:sp>
        <p:nvSpPr>
          <p:cNvPr id="27" name="Rectangle 26"/>
          <p:cNvSpPr/>
          <p:nvPr/>
        </p:nvSpPr>
        <p:spPr>
          <a:xfrm>
            <a:off x="406400" y="823913"/>
            <a:ext cx="2489200" cy="304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421" name="TextBox 66"/>
          <p:cNvSpPr txBox="1">
            <a:spLocks noChangeArrowheads="1"/>
          </p:cNvSpPr>
          <p:nvPr/>
        </p:nvSpPr>
        <p:spPr bwMode="auto">
          <a:xfrm>
            <a:off x="711629" y="801580"/>
            <a:ext cx="2206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defTabSz="522288" eaLnBrk="0" fontAlgn="base" hangingPunct="0">
              <a:spcBef>
                <a:spcPct val="0"/>
              </a:spcBef>
              <a:spcAft>
                <a:spcPct val="0"/>
              </a:spcAft>
              <a:defRPr sz="1000">
                <a:solidFill>
                  <a:schemeClr val="tx1"/>
                </a:solidFill>
                <a:latin typeface="Calibri" panose="020F0502020204030204" pitchFamily="34" charset="0"/>
              </a:defRPr>
            </a:lvl6pPr>
            <a:lvl7pPr marL="2971800" indent="-228600" defTabSz="522288" eaLnBrk="0" fontAlgn="base" hangingPunct="0">
              <a:spcBef>
                <a:spcPct val="0"/>
              </a:spcBef>
              <a:spcAft>
                <a:spcPct val="0"/>
              </a:spcAft>
              <a:defRPr sz="1000">
                <a:solidFill>
                  <a:schemeClr val="tx1"/>
                </a:solidFill>
                <a:latin typeface="Calibri" panose="020F0502020204030204" pitchFamily="34" charset="0"/>
              </a:defRPr>
            </a:lvl7pPr>
            <a:lvl8pPr marL="3429000" indent="-228600" defTabSz="522288" eaLnBrk="0" fontAlgn="base" hangingPunct="0">
              <a:spcBef>
                <a:spcPct val="0"/>
              </a:spcBef>
              <a:spcAft>
                <a:spcPct val="0"/>
              </a:spcAft>
              <a:defRPr sz="1000">
                <a:solidFill>
                  <a:schemeClr val="tx1"/>
                </a:solidFill>
                <a:latin typeface="Calibri" panose="020F0502020204030204" pitchFamily="34" charset="0"/>
              </a:defRPr>
            </a:lvl8pPr>
            <a:lvl9pPr marL="3886200" indent="-228600" defTabSz="522288" eaLnBrk="0" fontAlgn="base" hangingPunct="0">
              <a:spcBef>
                <a:spcPct val="0"/>
              </a:spcBef>
              <a:spcAft>
                <a:spcPct val="0"/>
              </a:spcAft>
              <a:defRPr sz="1000">
                <a:solidFill>
                  <a:schemeClr val="tx1"/>
                </a:solidFill>
                <a:latin typeface="Calibri" panose="020F0502020204030204" pitchFamily="34" charset="0"/>
              </a:defRPr>
            </a:lvl9pPr>
          </a:lstStyle>
          <a:p>
            <a:pPr eaLnBrk="1" hangingPunct="1"/>
            <a:r>
              <a:rPr lang="en-US" sz="600" dirty="0">
                <a:solidFill>
                  <a:schemeClr val="bg1"/>
                </a:solidFill>
                <a:latin typeface="Open Sans Semibold" panose="020B0706030804020204" pitchFamily="34" charset="0"/>
                <a:cs typeface="Open Sans Semibold" panose="020B0706030804020204" pitchFamily="34" charset="0"/>
              </a:rPr>
              <a:t>ABOUT</a:t>
            </a:r>
            <a:r>
              <a:rPr lang="en-US" sz="900" dirty="0">
                <a:solidFill>
                  <a:schemeClr val="bg1"/>
                </a:solidFill>
                <a:latin typeface="Open Sans Semibold" panose="020B0706030804020204" pitchFamily="34" charset="0"/>
                <a:cs typeface="Open Sans Semibold" panose="020B0706030804020204" pitchFamily="34" charset="0"/>
              </a:rPr>
              <a:t>  </a:t>
            </a:r>
            <a:r>
              <a:rPr lang="en-US" sz="700" dirty="0">
                <a:solidFill>
                  <a:srgbClr val="ACECA6"/>
                </a:solidFill>
                <a:latin typeface="Open Sans Semibold" panose="020B0706030804020204" pitchFamily="34" charset="0"/>
                <a:cs typeface="Open Sans Semibold" panose="020B0706030804020204" pitchFamily="34" charset="0"/>
              </a:rPr>
              <a:t>VERDANT GLOBAL </a:t>
            </a:r>
          </a:p>
          <a:p>
            <a:pPr eaLnBrk="1" hangingPunct="1"/>
            <a:r>
              <a:rPr lang="en-US" sz="700" dirty="0">
                <a:solidFill>
                  <a:srgbClr val="ACECA6"/>
                </a:solidFill>
                <a:latin typeface="Open Sans Semibold" panose="020B0706030804020204" pitchFamily="34" charset="0"/>
                <a:cs typeface="Open Sans Semibold" panose="020B0706030804020204" pitchFamily="34" charset="0"/>
              </a:rPr>
              <a:t>BUSINESS SOLUTIONS LTD</a:t>
            </a:r>
            <a:r>
              <a:rPr lang="en-US" sz="900" dirty="0">
                <a:solidFill>
                  <a:srgbClr val="ACECA6"/>
                </a:solidFill>
                <a:latin typeface="Open Sans Semibold" panose="020B0706030804020204" pitchFamily="34" charset="0"/>
                <a:cs typeface="Open Sans Semibold" panose="020B0706030804020204" pitchFamily="34" charset="0"/>
              </a:rPr>
              <a:t>.</a:t>
            </a:r>
          </a:p>
        </p:txBody>
      </p:sp>
      <p:sp>
        <p:nvSpPr>
          <p:cNvPr id="30" name="Rectangle 29"/>
          <p:cNvSpPr/>
          <p:nvPr/>
        </p:nvSpPr>
        <p:spPr>
          <a:xfrm>
            <a:off x="406400" y="823913"/>
            <a:ext cx="317500" cy="3048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424" name="TextBox 66"/>
          <p:cNvSpPr txBox="1">
            <a:spLocks noChangeArrowheads="1"/>
          </p:cNvSpPr>
          <p:nvPr/>
        </p:nvSpPr>
        <p:spPr bwMode="auto">
          <a:xfrm>
            <a:off x="377825" y="852488"/>
            <a:ext cx="3746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defTabSz="522288" eaLnBrk="0" fontAlgn="base" hangingPunct="0">
              <a:spcBef>
                <a:spcPct val="0"/>
              </a:spcBef>
              <a:spcAft>
                <a:spcPct val="0"/>
              </a:spcAft>
              <a:defRPr sz="1000">
                <a:solidFill>
                  <a:schemeClr val="tx1"/>
                </a:solidFill>
                <a:latin typeface="Calibri" panose="020F0502020204030204" pitchFamily="34" charset="0"/>
              </a:defRPr>
            </a:lvl6pPr>
            <a:lvl7pPr marL="2971800" indent="-228600" defTabSz="522288" eaLnBrk="0" fontAlgn="base" hangingPunct="0">
              <a:spcBef>
                <a:spcPct val="0"/>
              </a:spcBef>
              <a:spcAft>
                <a:spcPct val="0"/>
              </a:spcAft>
              <a:defRPr sz="1000">
                <a:solidFill>
                  <a:schemeClr val="tx1"/>
                </a:solidFill>
                <a:latin typeface="Calibri" panose="020F0502020204030204" pitchFamily="34" charset="0"/>
              </a:defRPr>
            </a:lvl7pPr>
            <a:lvl8pPr marL="3429000" indent="-228600" defTabSz="522288" eaLnBrk="0" fontAlgn="base" hangingPunct="0">
              <a:spcBef>
                <a:spcPct val="0"/>
              </a:spcBef>
              <a:spcAft>
                <a:spcPct val="0"/>
              </a:spcAft>
              <a:defRPr sz="1000">
                <a:solidFill>
                  <a:schemeClr val="tx1"/>
                </a:solidFill>
                <a:latin typeface="Calibri" panose="020F0502020204030204" pitchFamily="34" charset="0"/>
              </a:defRPr>
            </a:lvl8pPr>
            <a:lvl9pPr marL="3886200" indent="-228600" defTabSz="522288" eaLnBrk="0" fontAlgn="base" hangingPunct="0">
              <a:spcBef>
                <a:spcPct val="0"/>
              </a:spcBef>
              <a:spcAft>
                <a:spcPct val="0"/>
              </a:spcAft>
              <a:defRPr sz="1000">
                <a:solidFill>
                  <a:schemeClr val="tx1"/>
                </a:solidFill>
                <a:latin typeface="Calibri" panose="020F0502020204030204" pitchFamily="34" charset="0"/>
              </a:defRPr>
            </a:lvl9pPr>
          </a:lstStyle>
          <a:p>
            <a:pPr eaLnBrk="1" hangingPunct="1"/>
            <a:r>
              <a:rPr lang="en-US" sz="1200">
                <a:solidFill>
                  <a:schemeClr val="bg1"/>
                </a:solidFill>
                <a:latin typeface="Open Sans Semibold" panose="020B0706030804020204" pitchFamily="34" charset="0"/>
                <a:cs typeface="Open Sans Semibold" panose="020B0706030804020204" pitchFamily="34" charset="0"/>
              </a:rPr>
              <a:t>01</a:t>
            </a:r>
          </a:p>
        </p:txBody>
      </p:sp>
      <p:sp>
        <p:nvSpPr>
          <p:cNvPr id="32" name="Rectangle 31"/>
          <p:cNvSpPr/>
          <p:nvPr/>
        </p:nvSpPr>
        <p:spPr>
          <a:xfrm>
            <a:off x="406400" y="1203325"/>
            <a:ext cx="2489200" cy="304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426" name="TextBox 66"/>
          <p:cNvSpPr txBox="1">
            <a:spLocks noChangeArrowheads="1"/>
          </p:cNvSpPr>
          <p:nvPr/>
        </p:nvSpPr>
        <p:spPr bwMode="auto">
          <a:xfrm>
            <a:off x="723900" y="1165258"/>
            <a:ext cx="17716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defTabSz="522288" eaLnBrk="0" fontAlgn="base" hangingPunct="0">
              <a:spcBef>
                <a:spcPct val="0"/>
              </a:spcBef>
              <a:spcAft>
                <a:spcPct val="0"/>
              </a:spcAft>
              <a:defRPr sz="1000">
                <a:solidFill>
                  <a:schemeClr val="tx1"/>
                </a:solidFill>
                <a:latin typeface="Calibri" panose="020F0502020204030204" pitchFamily="34" charset="0"/>
              </a:defRPr>
            </a:lvl6pPr>
            <a:lvl7pPr marL="2971800" indent="-228600" defTabSz="522288" eaLnBrk="0" fontAlgn="base" hangingPunct="0">
              <a:spcBef>
                <a:spcPct val="0"/>
              </a:spcBef>
              <a:spcAft>
                <a:spcPct val="0"/>
              </a:spcAft>
              <a:defRPr sz="1000">
                <a:solidFill>
                  <a:schemeClr val="tx1"/>
                </a:solidFill>
                <a:latin typeface="Calibri" panose="020F0502020204030204" pitchFamily="34" charset="0"/>
              </a:defRPr>
            </a:lvl7pPr>
            <a:lvl8pPr marL="3429000" indent="-228600" defTabSz="522288" eaLnBrk="0" fontAlgn="base" hangingPunct="0">
              <a:spcBef>
                <a:spcPct val="0"/>
              </a:spcBef>
              <a:spcAft>
                <a:spcPct val="0"/>
              </a:spcAft>
              <a:defRPr sz="1000">
                <a:solidFill>
                  <a:schemeClr val="tx1"/>
                </a:solidFill>
                <a:latin typeface="Calibri" panose="020F0502020204030204" pitchFamily="34" charset="0"/>
              </a:defRPr>
            </a:lvl8pPr>
            <a:lvl9pPr marL="3886200" indent="-228600" defTabSz="522288" eaLnBrk="0" fontAlgn="base" hangingPunct="0">
              <a:spcBef>
                <a:spcPct val="0"/>
              </a:spcBef>
              <a:spcAft>
                <a:spcPct val="0"/>
              </a:spcAft>
              <a:defRPr sz="1000">
                <a:solidFill>
                  <a:schemeClr val="tx1"/>
                </a:solidFill>
                <a:latin typeface="Calibri" panose="020F0502020204030204" pitchFamily="34" charset="0"/>
              </a:defRPr>
            </a:lvl9pPr>
          </a:lstStyle>
          <a:p>
            <a:pPr eaLnBrk="1" hangingPunct="1"/>
            <a:r>
              <a:rPr lang="en-US" sz="900" dirty="0">
                <a:solidFill>
                  <a:schemeClr val="bg1"/>
                </a:solidFill>
                <a:latin typeface="Open Sans Semibold" panose="020B0706030804020204" pitchFamily="34" charset="0"/>
                <a:cs typeface="Open Sans Semibold" panose="020B0706030804020204" pitchFamily="34" charset="0"/>
              </a:rPr>
              <a:t>OUR </a:t>
            </a:r>
            <a:r>
              <a:rPr lang="en-US" sz="900" dirty="0">
                <a:solidFill>
                  <a:srgbClr val="ACECA6"/>
                </a:solidFill>
                <a:latin typeface="Open Sans Semibold" panose="020B0706030804020204" pitchFamily="34" charset="0"/>
                <a:cs typeface="Open Sans Semibold" panose="020B0706030804020204" pitchFamily="34" charset="0"/>
              </a:rPr>
              <a:t>VISION | MISSION | CORE VALUES</a:t>
            </a:r>
          </a:p>
        </p:txBody>
      </p:sp>
      <p:sp>
        <p:nvSpPr>
          <p:cNvPr id="35" name="Rectangle 34"/>
          <p:cNvSpPr/>
          <p:nvPr/>
        </p:nvSpPr>
        <p:spPr>
          <a:xfrm>
            <a:off x="406400" y="1203325"/>
            <a:ext cx="317500" cy="3048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429" name="TextBox 66"/>
          <p:cNvSpPr txBox="1">
            <a:spLocks noChangeArrowheads="1"/>
          </p:cNvSpPr>
          <p:nvPr/>
        </p:nvSpPr>
        <p:spPr bwMode="auto">
          <a:xfrm>
            <a:off x="377825" y="1231900"/>
            <a:ext cx="3746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defTabSz="522288" eaLnBrk="0" fontAlgn="base" hangingPunct="0">
              <a:spcBef>
                <a:spcPct val="0"/>
              </a:spcBef>
              <a:spcAft>
                <a:spcPct val="0"/>
              </a:spcAft>
              <a:defRPr sz="1000">
                <a:solidFill>
                  <a:schemeClr val="tx1"/>
                </a:solidFill>
                <a:latin typeface="Calibri" panose="020F0502020204030204" pitchFamily="34" charset="0"/>
              </a:defRPr>
            </a:lvl6pPr>
            <a:lvl7pPr marL="2971800" indent="-228600" defTabSz="522288" eaLnBrk="0" fontAlgn="base" hangingPunct="0">
              <a:spcBef>
                <a:spcPct val="0"/>
              </a:spcBef>
              <a:spcAft>
                <a:spcPct val="0"/>
              </a:spcAft>
              <a:defRPr sz="1000">
                <a:solidFill>
                  <a:schemeClr val="tx1"/>
                </a:solidFill>
                <a:latin typeface="Calibri" panose="020F0502020204030204" pitchFamily="34" charset="0"/>
              </a:defRPr>
            </a:lvl7pPr>
            <a:lvl8pPr marL="3429000" indent="-228600" defTabSz="522288" eaLnBrk="0" fontAlgn="base" hangingPunct="0">
              <a:spcBef>
                <a:spcPct val="0"/>
              </a:spcBef>
              <a:spcAft>
                <a:spcPct val="0"/>
              </a:spcAft>
              <a:defRPr sz="1000">
                <a:solidFill>
                  <a:schemeClr val="tx1"/>
                </a:solidFill>
                <a:latin typeface="Calibri" panose="020F0502020204030204" pitchFamily="34" charset="0"/>
              </a:defRPr>
            </a:lvl8pPr>
            <a:lvl9pPr marL="3886200" indent="-228600" defTabSz="522288" eaLnBrk="0" fontAlgn="base" hangingPunct="0">
              <a:spcBef>
                <a:spcPct val="0"/>
              </a:spcBef>
              <a:spcAft>
                <a:spcPct val="0"/>
              </a:spcAft>
              <a:defRPr sz="1000">
                <a:solidFill>
                  <a:schemeClr val="tx1"/>
                </a:solidFill>
                <a:latin typeface="Calibri" panose="020F0502020204030204" pitchFamily="34" charset="0"/>
              </a:defRPr>
            </a:lvl9pPr>
          </a:lstStyle>
          <a:p>
            <a:pPr eaLnBrk="1" hangingPunct="1"/>
            <a:r>
              <a:rPr lang="en-US" sz="1200">
                <a:solidFill>
                  <a:schemeClr val="bg1"/>
                </a:solidFill>
                <a:latin typeface="Open Sans Semibold" panose="020B0706030804020204" pitchFamily="34" charset="0"/>
                <a:cs typeface="Open Sans Semibold" panose="020B0706030804020204" pitchFamily="34" charset="0"/>
              </a:rPr>
              <a:t>02</a:t>
            </a:r>
          </a:p>
        </p:txBody>
      </p:sp>
      <p:sp>
        <p:nvSpPr>
          <p:cNvPr id="41" name="Rectangle 40"/>
          <p:cNvSpPr/>
          <p:nvPr/>
        </p:nvSpPr>
        <p:spPr>
          <a:xfrm>
            <a:off x="406400" y="1584325"/>
            <a:ext cx="2489200" cy="304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Rectangle 46"/>
          <p:cNvSpPr/>
          <p:nvPr/>
        </p:nvSpPr>
        <p:spPr>
          <a:xfrm>
            <a:off x="406400" y="1584325"/>
            <a:ext cx="317500" cy="3048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434" name="TextBox 66"/>
          <p:cNvSpPr txBox="1">
            <a:spLocks noChangeArrowheads="1"/>
          </p:cNvSpPr>
          <p:nvPr/>
        </p:nvSpPr>
        <p:spPr bwMode="auto">
          <a:xfrm>
            <a:off x="377825" y="1611313"/>
            <a:ext cx="3746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defTabSz="522288" eaLnBrk="0" fontAlgn="base" hangingPunct="0">
              <a:spcBef>
                <a:spcPct val="0"/>
              </a:spcBef>
              <a:spcAft>
                <a:spcPct val="0"/>
              </a:spcAft>
              <a:defRPr sz="1000">
                <a:solidFill>
                  <a:schemeClr val="tx1"/>
                </a:solidFill>
                <a:latin typeface="Calibri" panose="020F0502020204030204" pitchFamily="34" charset="0"/>
              </a:defRPr>
            </a:lvl6pPr>
            <a:lvl7pPr marL="2971800" indent="-228600" defTabSz="522288" eaLnBrk="0" fontAlgn="base" hangingPunct="0">
              <a:spcBef>
                <a:spcPct val="0"/>
              </a:spcBef>
              <a:spcAft>
                <a:spcPct val="0"/>
              </a:spcAft>
              <a:defRPr sz="1000">
                <a:solidFill>
                  <a:schemeClr val="tx1"/>
                </a:solidFill>
                <a:latin typeface="Calibri" panose="020F0502020204030204" pitchFamily="34" charset="0"/>
              </a:defRPr>
            </a:lvl7pPr>
            <a:lvl8pPr marL="3429000" indent="-228600" defTabSz="522288" eaLnBrk="0" fontAlgn="base" hangingPunct="0">
              <a:spcBef>
                <a:spcPct val="0"/>
              </a:spcBef>
              <a:spcAft>
                <a:spcPct val="0"/>
              </a:spcAft>
              <a:defRPr sz="1000">
                <a:solidFill>
                  <a:schemeClr val="tx1"/>
                </a:solidFill>
                <a:latin typeface="Calibri" panose="020F0502020204030204" pitchFamily="34" charset="0"/>
              </a:defRPr>
            </a:lvl8pPr>
            <a:lvl9pPr marL="3886200" indent="-228600" defTabSz="522288" eaLnBrk="0" fontAlgn="base" hangingPunct="0">
              <a:spcBef>
                <a:spcPct val="0"/>
              </a:spcBef>
              <a:spcAft>
                <a:spcPct val="0"/>
              </a:spcAft>
              <a:defRPr sz="1000">
                <a:solidFill>
                  <a:schemeClr val="tx1"/>
                </a:solidFill>
                <a:latin typeface="Calibri" panose="020F0502020204030204" pitchFamily="34" charset="0"/>
              </a:defRPr>
            </a:lvl9pPr>
          </a:lstStyle>
          <a:p>
            <a:pPr eaLnBrk="1" hangingPunct="1"/>
            <a:r>
              <a:rPr lang="en-US" sz="1200">
                <a:solidFill>
                  <a:schemeClr val="bg1"/>
                </a:solidFill>
                <a:latin typeface="Open Sans Semibold" panose="020B0706030804020204" pitchFamily="34" charset="0"/>
                <a:cs typeface="Open Sans Semibold" panose="020B0706030804020204" pitchFamily="34" charset="0"/>
              </a:rPr>
              <a:t>03</a:t>
            </a:r>
          </a:p>
        </p:txBody>
      </p:sp>
      <p:sp>
        <p:nvSpPr>
          <p:cNvPr id="49" name="Rectangle 48"/>
          <p:cNvSpPr/>
          <p:nvPr/>
        </p:nvSpPr>
        <p:spPr>
          <a:xfrm>
            <a:off x="406400" y="1963738"/>
            <a:ext cx="2489200" cy="304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436" name="TextBox 66"/>
          <p:cNvSpPr txBox="1">
            <a:spLocks noChangeArrowheads="1"/>
          </p:cNvSpPr>
          <p:nvPr/>
        </p:nvSpPr>
        <p:spPr bwMode="auto">
          <a:xfrm>
            <a:off x="700409" y="1596330"/>
            <a:ext cx="221784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defTabSz="522288" eaLnBrk="0" fontAlgn="base" hangingPunct="0">
              <a:spcBef>
                <a:spcPct val="0"/>
              </a:spcBef>
              <a:spcAft>
                <a:spcPct val="0"/>
              </a:spcAft>
              <a:defRPr sz="1000">
                <a:solidFill>
                  <a:schemeClr val="tx1"/>
                </a:solidFill>
                <a:latin typeface="Calibri" panose="020F0502020204030204" pitchFamily="34" charset="0"/>
              </a:defRPr>
            </a:lvl6pPr>
            <a:lvl7pPr marL="2971800" indent="-228600" defTabSz="522288" eaLnBrk="0" fontAlgn="base" hangingPunct="0">
              <a:spcBef>
                <a:spcPct val="0"/>
              </a:spcBef>
              <a:spcAft>
                <a:spcPct val="0"/>
              </a:spcAft>
              <a:defRPr sz="1000">
                <a:solidFill>
                  <a:schemeClr val="tx1"/>
                </a:solidFill>
                <a:latin typeface="Calibri" panose="020F0502020204030204" pitchFamily="34" charset="0"/>
              </a:defRPr>
            </a:lvl7pPr>
            <a:lvl8pPr marL="3429000" indent="-228600" defTabSz="522288" eaLnBrk="0" fontAlgn="base" hangingPunct="0">
              <a:spcBef>
                <a:spcPct val="0"/>
              </a:spcBef>
              <a:spcAft>
                <a:spcPct val="0"/>
              </a:spcAft>
              <a:defRPr sz="1000">
                <a:solidFill>
                  <a:schemeClr val="tx1"/>
                </a:solidFill>
                <a:latin typeface="Calibri" panose="020F0502020204030204" pitchFamily="34" charset="0"/>
              </a:defRPr>
            </a:lvl8pPr>
            <a:lvl9pPr marL="3886200" indent="-228600" defTabSz="522288" eaLnBrk="0" fontAlgn="base" hangingPunct="0">
              <a:spcBef>
                <a:spcPct val="0"/>
              </a:spcBef>
              <a:spcAft>
                <a:spcPct val="0"/>
              </a:spcAft>
              <a:defRPr sz="1000">
                <a:solidFill>
                  <a:schemeClr val="tx1"/>
                </a:solidFill>
                <a:latin typeface="Calibri" panose="020F0502020204030204" pitchFamily="34" charset="0"/>
              </a:defRPr>
            </a:lvl9pPr>
          </a:lstStyle>
          <a:p>
            <a:pPr eaLnBrk="1" hangingPunct="1"/>
            <a:r>
              <a:rPr lang="en-US" sz="500" dirty="0">
                <a:solidFill>
                  <a:schemeClr val="bg1"/>
                </a:solidFill>
                <a:latin typeface="Open Sans Semibold" panose="020B0706030804020204" pitchFamily="34" charset="0"/>
                <a:cs typeface="Open Sans Semibold" panose="020B0706030804020204" pitchFamily="34" charset="0"/>
              </a:rPr>
              <a:t>OUR PRODUCTS &amp; SERVICES</a:t>
            </a:r>
          </a:p>
          <a:p>
            <a:pPr eaLnBrk="1" hangingPunct="1"/>
            <a:r>
              <a:rPr lang="en-US" sz="900" dirty="0">
                <a:solidFill>
                  <a:srgbClr val="ACECA6"/>
                </a:solidFill>
                <a:latin typeface="Open Sans Semibold" panose="020B0706030804020204" pitchFamily="34" charset="0"/>
                <a:cs typeface="Open Sans Semibold" panose="020B0706030804020204" pitchFamily="34" charset="0"/>
              </a:rPr>
              <a:t>COMPENSATION &amp; SALARY BENEFITS</a:t>
            </a:r>
          </a:p>
        </p:txBody>
      </p:sp>
      <p:sp>
        <p:nvSpPr>
          <p:cNvPr id="54" name="Rectangle 53"/>
          <p:cNvSpPr/>
          <p:nvPr/>
        </p:nvSpPr>
        <p:spPr>
          <a:xfrm>
            <a:off x="406400" y="1963738"/>
            <a:ext cx="317500" cy="3048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439" name="TextBox 66"/>
          <p:cNvSpPr txBox="1">
            <a:spLocks noChangeArrowheads="1"/>
          </p:cNvSpPr>
          <p:nvPr/>
        </p:nvSpPr>
        <p:spPr bwMode="auto">
          <a:xfrm>
            <a:off x="377825" y="1992313"/>
            <a:ext cx="3746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defTabSz="522288" eaLnBrk="0" fontAlgn="base" hangingPunct="0">
              <a:spcBef>
                <a:spcPct val="0"/>
              </a:spcBef>
              <a:spcAft>
                <a:spcPct val="0"/>
              </a:spcAft>
              <a:defRPr sz="1000">
                <a:solidFill>
                  <a:schemeClr val="tx1"/>
                </a:solidFill>
                <a:latin typeface="Calibri" panose="020F0502020204030204" pitchFamily="34" charset="0"/>
              </a:defRPr>
            </a:lvl6pPr>
            <a:lvl7pPr marL="2971800" indent="-228600" defTabSz="522288" eaLnBrk="0" fontAlgn="base" hangingPunct="0">
              <a:spcBef>
                <a:spcPct val="0"/>
              </a:spcBef>
              <a:spcAft>
                <a:spcPct val="0"/>
              </a:spcAft>
              <a:defRPr sz="1000">
                <a:solidFill>
                  <a:schemeClr val="tx1"/>
                </a:solidFill>
                <a:latin typeface="Calibri" panose="020F0502020204030204" pitchFamily="34" charset="0"/>
              </a:defRPr>
            </a:lvl7pPr>
            <a:lvl8pPr marL="3429000" indent="-228600" defTabSz="522288" eaLnBrk="0" fontAlgn="base" hangingPunct="0">
              <a:spcBef>
                <a:spcPct val="0"/>
              </a:spcBef>
              <a:spcAft>
                <a:spcPct val="0"/>
              </a:spcAft>
              <a:defRPr sz="1000">
                <a:solidFill>
                  <a:schemeClr val="tx1"/>
                </a:solidFill>
                <a:latin typeface="Calibri" panose="020F0502020204030204" pitchFamily="34" charset="0"/>
              </a:defRPr>
            </a:lvl8pPr>
            <a:lvl9pPr marL="3886200" indent="-228600" defTabSz="522288" eaLnBrk="0" fontAlgn="base" hangingPunct="0">
              <a:spcBef>
                <a:spcPct val="0"/>
              </a:spcBef>
              <a:spcAft>
                <a:spcPct val="0"/>
              </a:spcAft>
              <a:defRPr sz="1000">
                <a:solidFill>
                  <a:schemeClr val="tx1"/>
                </a:solidFill>
                <a:latin typeface="Calibri" panose="020F0502020204030204" pitchFamily="34" charset="0"/>
              </a:defRPr>
            </a:lvl9pPr>
          </a:lstStyle>
          <a:p>
            <a:pPr eaLnBrk="1" hangingPunct="1"/>
            <a:r>
              <a:rPr lang="en-US" sz="1200">
                <a:solidFill>
                  <a:schemeClr val="bg1"/>
                </a:solidFill>
                <a:latin typeface="Open Sans Semibold" panose="020B0706030804020204" pitchFamily="34" charset="0"/>
                <a:cs typeface="Open Sans Semibold" panose="020B0706030804020204" pitchFamily="34" charset="0"/>
              </a:rPr>
              <a:t>04</a:t>
            </a:r>
          </a:p>
        </p:txBody>
      </p:sp>
      <p:sp>
        <p:nvSpPr>
          <p:cNvPr id="56" name="Rectangle 55"/>
          <p:cNvSpPr/>
          <p:nvPr/>
        </p:nvSpPr>
        <p:spPr>
          <a:xfrm>
            <a:off x="406400" y="2339975"/>
            <a:ext cx="2489200" cy="30638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 name="Rectangle 58"/>
          <p:cNvSpPr/>
          <p:nvPr/>
        </p:nvSpPr>
        <p:spPr>
          <a:xfrm>
            <a:off x="406400" y="2339975"/>
            <a:ext cx="317500" cy="30638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444" name="TextBox 66"/>
          <p:cNvSpPr txBox="1">
            <a:spLocks noChangeArrowheads="1"/>
          </p:cNvSpPr>
          <p:nvPr/>
        </p:nvSpPr>
        <p:spPr bwMode="auto">
          <a:xfrm>
            <a:off x="377825" y="2368550"/>
            <a:ext cx="3746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defTabSz="522288" eaLnBrk="0" fontAlgn="base" hangingPunct="0">
              <a:spcBef>
                <a:spcPct val="0"/>
              </a:spcBef>
              <a:spcAft>
                <a:spcPct val="0"/>
              </a:spcAft>
              <a:defRPr sz="1000">
                <a:solidFill>
                  <a:schemeClr val="tx1"/>
                </a:solidFill>
                <a:latin typeface="Calibri" panose="020F0502020204030204" pitchFamily="34" charset="0"/>
              </a:defRPr>
            </a:lvl6pPr>
            <a:lvl7pPr marL="2971800" indent="-228600" defTabSz="522288" eaLnBrk="0" fontAlgn="base" hangingPunct="0">
              <a:spcBef>
                <a:spcPct val="0"/>
              </a:spcBef>
              <a:spcAft>
                <a:spcPct val="0"/>
              </a:spcAft>
              <a:defRPr sz="1000">
                <a:solidFill>
                  <a:schemeClr val="tx1"/>
                </a:solidFill>
                <a:latin typeface="Calibri" panose="020F0502020204030204" pitchFamily="34" charset="0"/>
              </a:defRPr>
            </a:lvl7pPr>
            <a:lvl8pPr marL="3429000" indent="-228600" defTabSz="522288" eaLnBrk="0" fontAlgn="base" hangingPunct="0">
              <a:spcBef>
                <a:spcPct val="0"/>
              </a:spcBef>
              <a:spcAft>
                <a:spcPct val="0"/>
              </a:spcAft>
              <a:defRPr sz="1000">
                <a:solidFill>
                  <a:schemeClr val="tx1"/>
                </a:solidFill>
                <a:latin typeface="Calibri" panose="020F0502020204030204" pitchFamily="34" charset="0"/>
              </a:defRPr>
            </a:lvl8pPr>
            <a:lvl9pPr marL="3886200" indent="-228600" defTabSz="522288" eaLnBrk="0" fontAlgn="base" hangingPunct="0">
              <a:spcBef>
                <a:spcPct val="0"/>
              </a:spcBef>
              <a:spcAft>
                <a:spcPct val="0"/>
              </a:spcAft>
              <a:defRPr sz="1000">
                <a:solidFill>
                  <a:schemeClr val="tx1"/>
                </a:solidFill>
                <a:latin typeface="Calibri" panose="020F0502020204030204" pitchFamily="34" charset="0"/>
              </a:defRPr>
            </a:lvl9pPr>
          </a:lstStyle>
          <a:p>
            <a:pPr eaLnBrk="1" hangingPunct="1"/>
            <a:r>
              <a:rPr lang="en-US" sz="1200">
                <a:solidFill>
                  <a:schemeClr val="bg1"/>
                </a:solidFill>
                <a:latin typeface="Open Sans Semibold" panose="020B0706030804020204" pitchFamily="34" charset="0"/>
                <a:cs typeface="Open Sans Semibold" panose="020B0706030804020204" pitchFamily="34" charset="0"/>
              </a:rPr>
              <a:t>05</a:t>
            </a:r>
          </a:p>
        </p:txBody>
      </p:sp>
      <p:sp>
        <p:nvSpPr>
          <p:cNvPr id="61" name="Rectangle 60"/>
          <p:cNvSpPr/>
          <p:nvPr/>
        </p:nvSpPr>
        <p:spPr>
          <a:xfrm>
            <a:off x="2978150" y="823913"/>
            <a:ext cx="2489200" cy="304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 name="Rectangle 63"/>
          <p:cNvSpPr/>
          <p:nvPr/>
        </p:nvSpPr>
        <p:spPr>
          <a:xfrm>
            <a:off x="2978150" y="823913"/>
            <a:ext cx="317500" cy="3048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449" name="TextBox 66"/>
          <p:cNvSpPr txBox="1">
            <a:spLocks noChangeArrowheads="1"/>
          </p:cNvSpPr>
          <p:nvPr/>
        </p:nvSpPr>
        <p:spPr bwMode="auto">
          <a:xfrm>
            <a:off x="2949575" y="852488"/>
            <a:ext cx="3746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defTabSz="522288" eaLnBrk="0" fontAlgn="base" hangingPunct="0">
              <a:spcBef>
                <a:spcPct val="0"/>
              </a:spcBef>
              <a:spcAft>
                <a:spcPct val="0"/>
              </a:spcAft>
              <a:defRPr sz="1000">
                <a:solidFill>
                  <a:schemeClr val="tx1"/>
                </a:solidFill>
                <a:latin typeface="Calibri" panose="020F0502020204030204" pitchFamily="34" charset="0"/>
              </a:defRPr>
            </a:lvl6pPr>
            <a:lvl7pPr marL="2971800" indent="-228600" defTabSz="522288" eaLnBrk="0" fontAlgn="base" hangingPunct="0">
              <a:spcBef>
                <a:spcPct val="0"/>
              </a:spcBef>
              <a:spcAft>
                <a:spcPct val="0"/>
              </a:spcAft>
              <a:defRPr sz="1000">
                <a:solidFill>
                  <a:schemeClr val="tx1"/>
                </a:solidFill>
                <a:latin typeface="Calibri" panose="020F0502020204030204" pitchFamily="34" charset="0"/>
              </a:defRPr>
            </a:lvl7pPr>
            <a:lvl8pPr marL="3429000" indent="-228600" defTabSz="522288" eaLnBrk="0" fontAlgn="base" hangingPunct="0">
              <a:spcBef>
                <a:spcPct val="0"/>
              </a:spcBef>
              <a:spcAft>
                <a:spcPct val="0"/>
              </a:spcAft>
              <a:defRPr sz="1000">
                <a:solidFill>
                  <a:schemeClr val="tx1"/>
                </a:solidFill>
                <a:latin typeface="Calibri" panose="020F0502020204030204" pitchFamily="34" charset="0"/>
              </a:defRPr>
            </a:lvl8pPr>
            <a:lvl9pPr marL="3886200" indent="-228600" defTabSz="522288" eaLnBrk="0" fontAlgn="base" hangingPunct="0">
              <a:spcBef>
                <a:spcPct val="0"/>
              </a:spcBef>
              <a:spcAft>
                <a:spcPct val="0"/>
              </a:spcAft>
              <a:defRPr sz="1000">
                <a:solidFill>
                  <a:schemeClr val="tx1"/>
                </a:solidFill>
                <a:latin typeface="Calibri" panose="020F0502020204030204" pitchFamily="34" charset="0"/>
              </a:defRPr>
            </a:lvl9pPr>
          </a:lstStyle>
          <a:p>
            <a:pPr eaLnBrk="1" hangingPunct="1"/>
            <a:r>
              <a:rPr lang="en-US" sz="1200">
                <a:solidFill>
                  <a:schemeClr val="bg1"/>
                </a:solidFill>
                <a:latin typeface="Open Sans Semibold" panose="020B0706030804020204" pitchFamily="34" charset="0"/>
                <a:cs typeface="Open Sans Semibold" panose="020B0706030804020204" pitchFamily="34" charset="0"/>
              </a:rPr>
              <a:t>06</a:t>
            </a:r>
          </a:p>
        </p:txBody>
      </p:sp>
      <p:sp>
        <p:nvSpPr>
          <p:cNvPr id="66" name="Rectangle 65"/>
          <p:cNvSpPr/>
          <p:nvPr/>
        </p:nvSpPr>
        <p:spPr>
          <a:xfrm>
            <a:off x="2978150" y="1203325"/>
            <a:ext cx="2489200" cy="304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 name="Rectangle 68"/>
          <p:cNvSpPr/>
          <p:nvPr/>
        </p:nvSpPr>
        <p:spPr>
          <a:xfrm>
            <a:off x="2978150" y="1203325"/>
            <a:ext cx="317500" cy="3048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454" name="TextBox 66"/>
          <p:cNvSpPr txBox="1">
            <a:spLocks noChangeArrowheads="1"/>
          </p:cNvSpPr>
          <p:nvPr/>
        </p:nvSpPr>
        <p:spPr bwMode="auto">
          <a:xfrm>
            <a:off x="2949575" y="1231900"/>
            <a:ext cx="3746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defTabSz="522288" eaLnBrk="0" fontAlgn="base" hangingPunct="0">
              <a:spcBef>
                <a:spcPct val="0"/>
              </a:spcBef>
              <a:spcAft>
                <a:spcPct val="0"/>
              </a:spcAft>
              <a:defRPr sz="1000">
                <a:solidFill>
                  <a:schemeClr val="tx1"/>
                </a:solidFill>
                <a:latin typeface="Calibri" panose="020F0502020204030204" pitchFamily="34" charset="0"/>
              </a:defRPr>
            </a:lvl6pPr>
            <a:lvl7pPr marL="2971800" indent="-228600" defTabSz="522288" eaLnBrk="0" fontAlgn="base" hangingPunct="0">
              <a:spcBef>
                <a:spcPct val="0"/>
              </a:spcBef>
              <a:spcAft>
                <a:spcPct val="0"/>
              </a:spcAft>
              <a:defRPr sz="1000">
                <a:solidFill>
                  <a:schemeClr val="tx1"/>
                </a:solidFill>
                <a:latin typeface="Calibri" panose="020F0502020204030204" pitchFamily="34" charset="0"/>
              </a:defRPr>
            </a:lvl7pPr>
            <a:lvl8pPr marL="3429000" indent="-228600" defTabSz="522288" eaLnBrk="0" fontAlgn="base" hangingPunct="0">
              <a:spcBef>
                <a:spcPct val="0"/>
              </a:spcBef>
              <a:spcAft>
                <a:spcPct val="0"/>
              </a:spcAft>
              <a:defRPr sz="1000">
                <a:solidFill>
                  <a:schemeClr val="tx1"/>
                </a:solidFill>
                <a:latin typeface="Calibri" panose="020F0502020204030204" pitchFamily="34" charset="0"/>
              </a:defRPr>
            </a:lvl8pPr>
            <a:lvl9pPr marL="3886200" indent="-228600" defTabSz="522288" eaLnBrk="0" fontAlgn="base" hangingPunct="0">
              <a:spcBef>
                <a:spcPct val="0"/>
              </a:spcBef>
              <a:spcAft>
                <a:spcPct val="0"/>
              </a:spcAft>
              <a:defRPr sz="1000">
                <a:solidFill>
                  <a:schemeClr val="tx1"/>
                </a:solidFill>
                <a:latin typeface="Calibri" panose="020F0502020204030204" pitchFamily="34" charset="0"/>
              </a:defRPr>
            </a:lvl9pPr>
          </a:lstStyle>
          <a:p>
            <a:pPr eaLnBrk="1" hangingPunct="1"/>
            <a:r>
              <a:rPr lang="en-US" sz="1200">
                <a:solidFill>
                  <a:schemeClr val="bg1"/>
                </a:solidFill>
                <a:latin typeface="Open Sans Semibold" panose="020B0706030804020204" pitchFamily="34" charset="0"/>
                <a:cs typeface="Open Sans Semibold" panose="020B0706030804020204" pitchFamily="34" charset="0"/>
              </a:rPr>
              <a:t>07</a:t>
            </a:r>
          </a:p>
        </p:txBody>
      </p:sp>
      <p:sp>
        <p:nvSpPr>
          <p:cNvPr id="71" name="Rectangle 70"/>
          <p:cNvSpPr/>
          <p:nvPr/>
        </p:nvSpPr>
        <p:spPr>
          <a:xfrm>
            <a:off x="2978150" y="1584325"/>
            <a:ext cx="2489200" cy="304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 name="Rectangle 73"/>
          <p:cNvSpPr/>
          <p:nvPr/>
        </p:nvSpPr>
        <p:spPr>
          <a:xfrm>
            <a:off x="2978150" y="1584325"/>
            <a:ext cx="317500" cy="3048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459" name="TextBox 66"/>
          <p:cNvSpPr txBox="1">
            <a:spLocks noChangeArrowheads="1"/>
          </p:cNvSpPr>
          <p:nvPr/>
        </p:nvSpPr>
        <p:spPr bwMode="auto">
          <a:xfrm>
            <a:off x="2949575" y="1611313"/>
            <a:ext cx="3746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defTabSz="522288" eaLnBrk="0" fontAlgn="base" hangingPunct="0">
              <a:spcBef>
                <a:spcPct val="0"/>
              </a:spcBef>
              <a:spcAft>
                <a:spcPct val="0"/>
              </a:spcAft>
              <a:defRPr sz="1000">
                <a:solidFill>
                  <a:schemeClr val="tx1"/>
                </a:solidFill>
                <a:latin typeface="Calibri" panose="020F0502020204030204" pitchFamily="34" charset="0"/>
              </a:defRPr>
            </a:lvl6pPr>
            <a:lvl7pPr marL="2971800" indent="-228600" defTabSz="522288" eaLnBrk="0" fontAlgn="base" hangingPunct="0">
              <a:spcBef>
                <a:spcPct val="0"/>
              </a:spcBef>
              <a:spcAft>
                <a:spcPct val="0"/>
              </a:spcAft>
              <a:defRPr sz="1000">
                <a:solidFill>
                  <a:schemeClr val="tx1"/>
                </a:solidFill>
                <a:latin typeface="Calibri" panose="020F0502020204030204" pitchFamily="34" charset="0"/>
              </a:defRPr>
            </a:lvl7pPr>
            <a:lvl8pPr marL="3429000" indent="-228600" defTabSz="522288" eaLnBrk="0" fontAlgn="base" hangingPunct="0">
              <a:spcBef>
                <a:spcPct val="0"/>
              </a:spcBef>
              <a:spcAft>
                <a:spcPct val="0"/>
              </a:spcAft>
              <a:defRPr sz="1000">
                <a:solidFill>
                  <a:schemeClr val="tx1"/>
                </a:solidFill>
                <a:latin typeface="Calibri" panose="020F0502020204030204" pitchFamily="34" charset="0"/>
              </a:defRPr>
            </a:lvl8pPr>
            <a:lvl9pPr marL="3886200" indent="-228600" defTabSz="522288" eaLnBrk="0" fontAlgn="base" hangingPunct="0">
              <a:spcBef>
                <a:spcPct val="0"/>
              </a:spcBef>
              <a:spcAft>
                <a:spcPct val="0"/>
              </a:spcAft>
              <a:defRPr sz="1000">
                <a:solidFill>
                  <a:schemeClr val="tx1"/>
                </a:solidFill>
                <a:latin typeface="Calibri" panose="020F0502020204030204" pitchFamily="34" charset="0"/>
              </a:defRPr>
            </a:lvl9pPr>
          </a:lstStyle>
          <a:p>
            <a:pPr eaLnBrk="1" hangingPunct="1"/>
            <a:r>
              <a:rPr lang="en-US" sz="1200">
                <a:solidFill>
                  <a:schemeClr val="bg1"/>
                </a:solidFill>
                <a:latin typeface="Open Sans Semibold" panose="020B0706030804020204" pitchFamily="34" charset="0"/>
                <a:cs typeface="Open Sans Semibold" panose="020B0706030804020204" pitchFamily="34" charset="0"/>
              </a:rPr>
              <a:t>08</a:t>
            </a:r>
          </a:p>
        </p:txBody>
      </p:sp>
      <p:sp>
        <p:nvSpPr>
          <p:cNvPr id="76" name="Rectangle 75"/>
          <p:cNvSpPr/>
          <p:nvPr/>
        </p:nvSpPr>
        <p:spPr>
          <a:xfrm>
            <a:off x="2978150" y="1963738"/>
            <a:ext cx="2489200" cy="304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 name="Rectangle 78"/>
          <p:cNvSpPr/>
          <p:nvPr/>
        </p:nvSpPr>
        <p:spPr>
          <a:xfrm>
            <a:off x="2978150" y="1963738"/>
            <a:ext cx="317500" cy="3048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464" name="TextBox 66"/>
          <p:cNvSpPr txBox="1">
            <a:spLocks noChangeArrowheads="1"/>
          </p:cNvSpPr>
          <p:nvPr/>
        </p:nvSpPr>
        <p:spPr bwMode="auto">
          <a:xfrm>
            <a:off x="2949575" y="1992313"/>
            <a:ext cx="3746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defTabSz="522288" eaLnBrk="0" fontAlgn="base" hangingPunct="0">
              <a:spcBef>
                <a:spcPct val="0"/>
              </a:spcBef>
              <a:spcAft>
                <a:spcPct val="0"/>
              </a:spcAft>
              <a:defRPr sz="1000">
                <a:solidFill>
                  <a:schemeClr val="tx1"/>
                </a:solidFill>
                <a:latin typeface="Calibri" panose="020F0502020204030204" pitchFamily="34" charset="0"/>
              </a:defRPr>
            </a:lvl6pPr>
            <a:lvl7pPr marL="2971800" indent="-228600" defTabSz="522288" eaLnBrk="0" fontAlgn="base" hangingPunct="0">
              <a:spcBef>
                <a:spcPct val="0"/>
              </a:spcBef>
              <a:spcAft>
                <a:spcPct val="0"/>
              </a:spcAft>
              <a:defRPr sz="1000">
                <a:solidFill>
                  <a:schemeClr val="tx1"/>
                </a:solidFill>
                <a:latin typeface="Calibri" panose="020F0502020204030204" pitchFamily="34" charset="0"/>
              </a:defRPr>
            </a:lvl7pPr>
            <a:lvl8pPr marL="3429000" indent="-228600" defTabSz="522288" eaLnBrk="0" fontAlgn="base" hangingPunct="0">
              <a:spcBef>
                <a:spcPct val="0"/>
              </a:spcBef>
              <a:spcAft>
                <a:spcPct val="0"/>
              </a:spcAft>
              <a:defRPr sz="1000">
                <a:solidFill>
                  <a:schemeClr val="tx1"/>
                </a:solidFill>
                <a:latin typeface="Calibri" panose="020F0502020204030204" pitchFamily="34" charset="0"/>
              </a:defRPr>
            </a:lvl8pPr>
            <a:lvl9pPr marL="3886200" indent="-228600" defTabSz="522288" eaLnBrk="0" fontAlgn="base" hangingPunct="0">
              <a:spcBef>
                <a:spcPct val="0"/>
              </a:spcBef>
              <a:spcAft>
                <a:spcPct val="0"/>
              </a:spcAft>
              <a:defRPr sz="1000">
                <a:solidFill>
                  <a:schemeClr val="tx1"/>
                </a:solidFill>
                <a:latin typeface="Calibri" panose="020F0502020204030204" pitchFamily="34" charset="0"/>
              </a:defRPr>
            </a:lvl9pPr>
          </a:lstStyle>
          <a:p>
            <a:pPr eaLnBrk="1" hangingPunct="1"/>
            <a:r>
              <a:rPr lang="en-US" sz="1200">
                <a:solidFill>
                  <a:schemeClr val="bg1"/>
                </a:solidFill>
                <a:latin typeface="Open Sans Semibold" panose="020B0706030804020204" pitchFamily="34" charset="0"/>
                <a:cs typeface="Open Sans Semibold" panose="020B0706030804020204" pitchFamily="34" charset="0"/>
              </a:rPr>
              <a:t>09</a:t>
            </a:r>
          </a:p>
        </p:txBody>
      </p:sp>
      <p:sp>
        <p:nvSpPr>
          <p:cNvPr id="81" name="Rectangle 80"/>
          <p:cNvSpPr/>
          <p:nvPr/>
        </p:nvSpPr>
        <p:spPr>
          <a:xfrm>
            <a:off x="2978150" y="2339975"/>
            <a:ext cx="2489200" cy="30638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4" name="Rectangle 83"/>
          <p:cNvSpPr/>
          <p:nvPr/>
        </p:nvSpPr>
        <p:spPr>
          <a:xfrm>
            <a:off x="2978150" y="2339975"/>
            <a:ext cx="317500" cy="30638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469" name="TextBox 66"/>
          <p:cNvSpPr txBox="1">
            <a:spLocks noChangeArrowheads="1"/>
          </p:cNvSpPr>
          <p:nvPr/>
        </p:nvSpPr>
        <p:spPr bwMode="auto">
          <a:xfrm>
            <a:off x="2949575" y="2368550"/>
            <a:ext cx="3746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defTabSz="522288" eaLnBrk="0" fontAlgn="base" hangingPunct="0">
              <a:spcBef>
                <a:spcPct val="0"/>
              </a:spcBef>
              <a:spcAft>
                <a:spcPct val="0"/>
              </a:spcAft>
              <a:defRPr sz="1000">
                <a:solidFill>
                  <a:schemeClr val="tx1"/>
                </a:solidFill>
                <a:latin typeface="Calibri" panose="020F0502020204030204" pitchFamily="34" charset="0"/>
              </a:defRPr>
            </a:lvl6pPr>
            <a:lvl7pPr marL="2971800" indent="-228600" defTabSz="522288" eaLnBrk="0" fontAlgn="base" hangingPunct="0">
              <a:spcBef>
                <a:spcPct val="0"/>
              </a:spcBef>
              <a:spcAft>
                <a:spcPct val="0"/>
              </a:spcAft>
              <a:defRPr sz="1000">
                <a:solidFill>
                  <a:schemeClr val="tx1"/>
                </a:solidFill>
                <a:latin typeface="Calibri" panose="020F0502020204030204" pitchFamily="34" charset="0"/>
              </a:defRPr>
            </a:lvl7pPr>
            <a:lvl8pPr marL="3429000" indent="-228600" defTabSz="522288" eaLnBrk="0" fontAlgn="base" hangingPunct="0">
              <a:spcBef>
                <a:spcPct val="0"/>
              </a:spcBef>
              <a:spcAft>
                <a:spcPct val="0"/>
              </a:spcAft>
              <a:defRPr sz="1000">
                <a:solidFill>
                  <a:schemeClr val="tx1"/>
                </a:solidFill>
                <a:latin typeface="Calibri" panose="020F0502020204030204" pitchFamily="34" charset="0"/>
              </a:defRPr>
            </a:lvl8pPr>
            <a:lvl9pPr marL="3886200" indent="-228600" defTabSz="522288" eaLnBrk="0" fontAlgn="base" hangingPunct="0">
              <a:spcBef>
                <a:spcPct val="0"/>
              </a:spcBef>
              <a:spcAft>
                <a:spcPct val="0"/>
              </a:spcAft>
              <a:defRPr sz="1000">
                <a:solidFill>
                  <a:schemeClr val="tx1"/>
                </a:solidFill>
                <a:latin typeface="Calibri" panose="020F0502020204030204" pitchFamily="34" charset="0"/>
              </a:defRPr>
            </a:lvl9pPr>
          </a:lstStyle>
          <a:p>
            <a:pPr eaLnBrk="1" hangingPunct="1"/>
            <a:r>
              <a:rPr lang="en-US" sz="1200">
                <a:solidFill>
                  <a:schemeClr val="bg1"/>
                </a:solidFill>
                <a:latin typeface="Open Sans Semibold" panose="020B0706030804020204" pitchFamily="34" charset="0"/>
                <a:cs typeface="Open Sans Semibold" panose="020B0706030804020204" pitchFamily="34" charset="0"/>
              </a:rPr>
              <a:t>10</a:t>
            </a:r>
          </a:p>
        </p:txBody>
      </p:sp>
      <p:sp>
        <p:nvSpPr>
          <p:cNvPr id="17470" name="TextBox 66"/>
          <p:cNvSpPr txBox="1">
            <a:spLocks noChangeArrowheads="1"/>
          </p:cNvSpPr>
          <p:nvPr/>
        </p:nvSpPr>
        <p:spPr bwMode="auto">
          <a:xfrm>
            <a:off x="482600" y="541338"/>
            <a:ext cx="2324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defTabSz="522288" eaLnBrk="0" fontAlgn="base" hangingPunct="0">
              <a:spcBef>
                <a:spcPct val="0"/>
              </a:spcBef>
              <a:spcAft>
                <a:spcPct val="0"/>
              </a:spcAft>
              <a:defRPr sz="1000">
                <a:solidFill>
                  <a:schemeClr val="tx1"/>
                </a:solidFill>
                <a:latin typeface="Calibri" panose="020F0502020204030204" pitchFamily="34" charset="0"/>
              </a:defRPr>
            </a:lvl6pPr>
            <a:lvl7pPr marL="2971800" indent="-228600" defTabSz="522288" eaLnBrk="0" fontAlgn="base" hangingPunct="0">
              <a:spcBef>
                <a:spcPct val="0"/>
              </a:spcBef>
              <a:spcAft>
                <a:spcPct val="0"/>
              </a:spcAft>
              <a:defRPr sz="1000">
                <a:solidFill>
                  <a:schemeClr val="tx1"/>
                </a:solidFill>
                <a:latin typeface="Calibri" panose="020F0502020204030204" pitchFamily="34" charset="0"/>
              </a:defRPr>
            </a:lvl7pPr>
            <a:lvl8pPr marL="3429000" indent="-228600" defTabSz="522288" eaLnBrk="0" fontAlgn="base" hangingPunct="0">
              <a:spcBef>
                <a:spcPct val="0"/>
              </a:spcBef>
              <a:spcAft>
                <a:spcPct val="0"/>
              </a:spcAft>
              <a:defRPr sz="1000">
                <a:solidFill>
                  <a:schemeClr val="tx1"/>
                </a:solidFill>
                <a:latin typeface="Calibri" panose="020F0502020204030204" pitchFamily="34" charset="0"/>
              </a:defRPr>
            </a:lvl8pPr>
            <a:lvl9pPr marL="3886200" indent="-228600" defTabSz="522288" eaLnBrk="0" fontAlgn="base" hangingPunct="0">
              <a:spcBef>
                <a:spcPct val="0"/>
              </a:spcBef>
              <a:spcAft>
                <a:spcPct val="0"/>
              </a:spcAft>
              <a:defRPr sz="1000">
                <a:solidFill>
                  <a:schemeClr val="tx1"/>
                </a:solidFill>
                <a:latin typeface="Calibri" panose="020F0502020204030204" pitchFamily="34" charset="0"/>
              </a:defRPr>
            </a:lvl9pPr>
          </a:lstStyle>
          <a:p>
            <a:pPr eaLnBrk="1" hangingPunct="1"/>
            <a:r>
              <a:rPr lang="en-US" sz="800" dirty="0">
                <a:solidFill>
                  <a:schemeClr val="bg1"/>
                </a:solidFill>
                <a:latin typeface="Open Sans Semibold" panose="020B0706030804020204" pitchFamily="34" charset="0"/>
                <a:cs typeface="Open Sans Semibold" panose="020B0706030804020204" pitchFamily="34" charset="0"/>
              </a:rPr>
              <a:t>Date | 6 JULY 2020</a:t>
            </a:r>
            <a:endParaRPr lang="en-US" sz="800" dirty="0">
              <a:solidFill>
                <a:srgbClr val="ACECA6"/>
              </a:solidFill>
              <a:latin typeface="Open Sans Semibold" panose="020B0706030804020204" pitchFamily="34" charset="0"/>
              <a:cs typeface="Open Sans Semibold" panose="020B0706030804020204" pitchFamily="34" charset="0"/>
            </a:endParaRPr>
          </a:p>
        </p:txBody>
      </p:sp>
      <p:sp>
        <p:nvSpPr>
          <p:cNvPr id="73" name="TextBox 72">
            <a:extLst>
              <a:ext uri="{FF2B5EF4-FFF2-40B4-BE49-F238E27FC236}">
                <a16:creationId xmlns:a16="http://schemas.microsoft.com/office/drawing/2014/main" id="{EE1C5525-EF9F-47C8-8DF9-02EFB48D02B8}"/>
              </a:ext>
            </a:extLst>
          </p:cNvPr>
          <p:cNvSpPr txBox="1">
            <a:spLocks noChangeArrowheads="1"/>
          </p:cNvSpPr>
          <p:nvPr/>
        </p:nvSpPr>
        <p:spPr bwMode="auto">
          <a:xfrm>
            <a:off x="777875" y="2817060"/>
            <a:ext cx="320583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defRPr/>
            </a:pPr>
            <a:r>
              <a:rPr lang="en-US" dirty="0">
                <a:solidFill>
                  <a:schemeClr val="tx2"/>
                </a:solidFill>
                <a:latin typeface="Nexa Bold" panose="02000000000000000000" pitchFamily="50" charset="0"/>
                <a:cs typeface="Arial" panose="020B0604020202020204" pitchFamily="34" charset="0"/>
              </a:rPr>
              <a:t>VERDANT GLOBAL BUSINESS SOLUTIONS LTD. </a:t>
            </a:r>
          </a:p>
        </p:txBody>
      </p:sp>
      <p:sp>
        <p:nvSpPr>
          <p:cNvPr id="78" name="TextBox 77">
            <a:extLst>
              <a:ext uri="{FF2B5EF4-FFF2-40B4-BE49-F238E27FC236}">
                <a16:creationId xmlns:a16="http://schemas.microsoft.com/office/drawing/2014/main" id="{D37AE3AD-7A5E-4DAA-91D0-D826A6C27153}"/>
              </a:ext>
            </a:extLst>
          </p:cNvPr>
          <p:cNvSpPr txBox="1">
            <a:spLocks noChangeArrowheads="1"/>
          </p:cNvSpPr>
          <p:nvPr/>
        </p:nvSpPr>
        <p:spPr bwMode="auto">
          <a:xfrm>
            <a:off x="777875" y="2948823"/>
            <a:ext cx="227647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defTabSz="522288" eaLnBrk="0" fontAlgn="base" hangingPunct="0">
              <a:spcBef>
                <a:spcPct val="0"/>
              </a:spcBef>
              <a:spcAft>
                <a:spcPct val="0"/>
              </a:spcAft>
              <a:defRPr sz="1000">
                <a:solidFill>
                  <a:schemeClr val="tx1"/>
                </a:solidFill>
                <a:latin typeface="Calibri" panose="020F0502020204030204" pitchFamily="34" charset="0"/>
              </a:defRPr>
            </a:lvl6pPr>
            <a:lvl7pPr marL="2971800" indent="-228600" defTabSz="522288" eaLnBrk="0" fontAlgn="base" hangingPunct="0">
              <a:spcBef>
                <a:spcPct val="0"/>
              </a:spcBef>
              <a:spcAft>
                <a:spcPct val="0"/>
              </a:spcAft>
              <a:defRPr sz="1000">
                <a:solidFill>
                  <a:schemeClr val="tx1"/>
                </a:solidFill>
                <a:latin typeface="Calibri" panose="020F0502020204030204" pitchFamily="34" charset="0"/>
              </a:defRPr>
            </a:lvl7pPr>
            <a:lvl8pPr marL="3429000" indent="-228600" defTabSz="522288" eaLnBrk="0" fontAlgn="base" hangingPunct="0">
              <a:spcBef>
                <a:spcPct val="0"/>
              </a:spcBef>
              <a:spcAft>
                <a:spcPct val="0"/>
              </a:spcAft>
              <a:defRPr sz="1000">
                <a:solidFill>
                  <a:schemeClr val="tx1"/>
                </a:solidFill>
                <a:latin typeface="Calibri" panose="020F0502020204030204" pitchFamily="34" charset="0"/>
              </a:defRPr>
            </a:lvl8pPr>
            <a:lvl9pPr marL="3886200" indent="-228600" defTabSz="522288" eaLnBrk="0" fontAlgn="base" hangingPunct="0">
              <a:spcBef>
                <a:spcPct val="0"/>
              </a:spcBef>
              <a:spcAft>
                <a:spcPct val="0"/>
              </a:spcAft>
              <a:defRPr sz="1000">
                <a:solidFill>
                  <a:schemeClr val="tx1"/>
                </a:solidFill>
                <a:latin typeface="Calibri" panose="020F0502020204030204" pitchFamily="34" charset="0"/>
              </a:defRPr>
            </a:lvl9pPr>
          </a:lstStyle>
          <a:p>
            <a:pPr eaLnBrk="1" hangingPunct="1">
              <a:defRPr/>
            </a:pPr>
            <a:r>
              <a:rPr lang="en-US" sz="800" dirty="0">
                <a:solidFill>
                  <a:schemeClr val="tx1">
                    <a:lumMod val="65000"/>
                    <a:lumOff val="35000"/>
                  </a:schemeClr>
                </a:solidFill>
                <a:latin typeface="Nexa Light" panose="02000000000000000000" pitchFamily="50" charset="0"/>
                <a:ea typeface="Open Sans" panose="020B0606030504020204" pitchFamily="34" charset="0"/>
                <a:cs typeface="Arial" panose="020B0604020202020204" pitchFamily="34" charset="0"/>
              </a:rPr>
              <a:t>www.verdantglobal.org</a:t>
            </a:r>
          </a:p>
        </p:txBody>
      </p:sp>
      <p:cxnSp>
        <p:nvCxnSpPr>
          <p:cNvPr id="80" name="Straight Connector 79">
            <a:extLst>
              <a:ext uri="{FF2B5EF4-FFF2-40B4-BE49-F238E27FC236}">
                <a16:creationId xmlns:a16="http://schemas.microsoft.com/office/drawing/2014/main" id="{DBE6CEF4-1024-4DDB-943C-1FD4AC208BDA}"/>
              </a:ext>
            </a:extLst>
          </p:cNvPr>
          <p:cNvCxnSpPr/>
          <p:nvPr/>
        </p:nvCxnSpPr>
        <p:spPr>
          <a:xfrm>
            <a:off x="412750" y="2778960"/>
            <a:ext cx="5032375"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82" name="Group 154">
            <a:extLst>
              <a:ext uri="{FF2B5EF4-FFF2-40B4-BE49-F238E27FC236}">
                <a16:creationId xmlns:a16="http://schemas.microsoft.com/office/drawing/2014/main" id="{21B54C13-4AFF-43D4-9D6F-7A494D67828C}"/>
              </a:ext>
            </a:extLst>
          </p:cNvPr>
          <p:cNvGrpSpPr>
            <a:grpSpLocks/>
          </p:cNvGrpSpPr>
          <p:nvPr/>
        </p:nvGrpSpPr>
        <p:grpSpPr bwMode="auto">
          <a:xfrm>
            <a:off x="5013325" y="2935288"/>
            <a:ext cx="192088" cy="190500"/>
            <a:chOff x="5013993" y="2986227"/>
            <a:chExt cx="192079" cy="191109"/>
          </a:xfrm>
        </p:grpSpPr>
        <p:sp>
          <p:nvSpPr>
            <p:cNvPr id="83" name="Rectangle 82">
              <a:extLst>
                <a:ext uri="{FF2B5EF4-FFF2-40B4-BE49-F238E27FC236}">
                  <a16:creationId xmlns:a16="http://schemas.microsoft.com/office/drawing/2014/main" id="{35E3759E-CACD-4D04-A502-0D130D465CC3}"/>
                </a:ext>
              </a:extLst>
            </p:cNvPr>
            <p:cNvSpPr/>
            <p:nvPr/>
          </p:nvSpPr>
          <p:spPr>
            <a:xfrm>
              <a:off x="5013993" y="2986227"/>
              <a:ext cx="192079" cy="19110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0000"/>
                </a:solidFill>
              </a:endParaRPr>
            </a:p>
          </p:txBody>
        </p:sp>
        <p:sp>
          <p:nvSpPr>
            <p:cNvPr id="85" name="Isosceles Triangle 84">
              <a:hlinkClick r:id="" action="ppaction://hlinkshowjump?jump=previousslide"/>
              <a:extLst>
                <a:ext uri="{FF2B5EF4-FFF2-40B4-BE49-F238E27FC236}">
                  <a16:creationId xmlns:a16="http://schemas.microsoft.com/office/drawing/2014/main" id="{AADC1A3B-3949-4EA5-B617-0691D217EE72}"/>
                </a:ext>
              </a:extLst>
            </p:cNvPr>
            <p:cNvSpPr/>
            <p:nvPr/>
          </p:nvSpPr>
          <p:spPr>
            <a:xfrm rot="16200000">
              <a:off x="5040778" y="3029402"/>
              <a:ext cx="124221" cy="107945"/>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86" name="Group 157">
            <a:extLst>
              <a:ext uri="{FF2B5EF4-FFF2-40B4-BE49-F238E27FC236}">
                <a16:creationId xmlns:a16="http://schemas.microsoft.com/office/drawing/2014/main" id="{4850D3A9-B044-431E-888F-ADA1D4A3C8FE}"/>
              </a:ext>
            </a:extLst>
          </p:cNvPr>
          <p:cNvGrpSpPr>
            <a:grpSpLocks/>
          </p:cNvGrpSpPr>
          <p:nvPr/>
        </p:nvGrpSpPr>
        <p:grpSpPr bwMode="auto">
          <a:xfrm>
            <a:off x="5256213" y="2935288"/>
            <a:ext cx="192087" cy="190500"/>
            <a:chOff x="5256675" y="2991830"/>
            <a:chExt cx="192079" cy="191109"/>
          </a:xfrm>
        </p:grpSpPr>
        <p:sp>
          <p:nvSpPr>
            <p:cNvPr id="87" name="Rectangle 86">
              <a:extLst>
                <a:ext uri="{FF2B5EF4-FFF2-40B4-BE49-F238E27FC236}">
                  <a16:creationId xmlns:a16="http://schemas.microsoft.com/office/drawing/2014/main" id="{A05CEAED-CDE8-40FB-976C-E4035F43619A}"/>
                </a:ext>
              </a:extLst>
            </p:cNvPr>
            <p:cNvSpPr/>
            <p:nvPr/>
          </p:nvSpPr>
          <p:spPr>
            <a:xfrm>
              <a:off x="5256675" y="2991830"/>
              <a:ext cx="192079" cy="19110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8" name="Isosceles Triangle 87">
              <a:hlinkClick r:id="" action="ppaction://hlinkshowjump?jump=nextslide"/>
              <a:extLst>
                <a:ext uri="{FF2B5EF4-FFF2-40B4-BE49-F238E27FC236}">
                  <a16:creationId xmlns:a16="http://schemas.microsoft.com/office/drawing/2014/main" id="{7154B7CB-0079-4AE5-B93E-D1C5CCF27FB4}"/>
                </a:ext>
              </a:extLst>
            </p:cNvPr>
            <p:cNvSpPr/>
            <p:nvPr/>
          </p:nvSpPr>
          <p:spPr>
            <a:xfrm rot="5400000" flipH="1">
              <a:off x="5296160" y="3028635"/>
              <a:ext cx="124221" cy="107946"/>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89" name="Picture 88">
            <a:extLst>
              <a:ext uri="{FF2B5EF4-FFF2-40B4-BE49-F238E27FC236}">
                <a16:creationId xmlns:a16="http://schemas.microsoft.com/office/drawing/2014/main" id="{D7B385B7-5D7F-42A9-B3AE-C09AC8D5C8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341" y="2770651"/>
            <a:ext cx="443284" cy="443284"/>
          </a:xfrm>
          <a:prstGeom prst="rect">
            <a:avLst/>
          </a:prstGeom>
        </p:spPr>
      </p:pic>
      <p:sp>
        <p:nvSpPr>
          <p:cNvPr id="90" name="TextBox 66">
            <a:extLst>
              <a:ext uri="{FF2B5EF4-FFF2-40B4-BE49-F238E27FC236}">
                <a16:creationId xmlns:a16="http://schemas.microsoft.com/office/drawing/2014/main" id="{846AA712-1BD9-4477-B91B-907AB850A9BE}"/>
              </a:ext>
            </a:extLst>
          </p:cNvPr>
          <p:cNvSpPr txBox="1">
            <a:spLocks noChangeArrowheads="1"/>
          </p:cNvSpPr>
          <p:nvPr/>
        </p:nvSpPr>
        <p:spPr bwMode="auto">
          <a:xfrm>
            <a:off x="706955" y="1971987"/>
            <a:ext cx="21729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defTabSz="522288" eaLnBrk="0" fontAlgn="base" hangingPunct="0">
              <a:spcBef>
                <a:spcPct val="0"/>
              </a:spcBef>
              <a:spcAft>
                <a:spcPct val="0"/>
              </a:spcAft>
              <a:defRPr sz="1000">
                <a:solidFill>
                  <a:schemeClr val="tx1"/>
                </a:solidFill>
                <a:latin typeface="Calibri" panose="020F0502020204030204" pitchFamily="34" charset="0"/>
              </a:defRPr>
            </a:lvl6pPr>
            <a:lvl7pPr marL="2971800" indent="-228600" defTabSz="522288" eaLnBrk="0" fontAlgn="base" hangingPunct="0">
              <a:spcBef>
                <a:spcPct val="0"/>
              </a:spcBef>
              <a:spcAft>
                <a:spcPct val="0"/>
              </a:spcAft>
              <a:defRPr sz="1000">
                <a:solidFill>
                  <a:schemeClr val="tx1"/>
                </a:solidFill>
                <a:latin typeface="Calibri" panose="020F0502020204030204" pitchFamily="34" charset="0"/>
              </a:defRPr>
            </a:lvl7pPr>
            <a:lvl8pPr marL="3429000" indent="-228600" defTabSz="522288" eaLnBrk="0" fontAlgn="base" hangingPunct="0">
              <a:spcBef>
                <a:spcPct val="0"/>
              </a:spcBef>
              <a:spcAft>
                <a:spcPct val="0"/>
              </a:spcAft>
              <a:defRPr sz="1000">
                <a:solidFill>
                  <a:schemeClr val="tx1"/>
                </a:solidFill>
                <a:latin typeface="Calibri" panose="020F0502020204030204" pitchFamily="34" charset="0"/>
              </a:defRPr>
            </a:lvl8pPr>
            <a:lvl9pPr marL="3886200" indent="-228600" defTabSz="522288" eaLnBrk="0" fontAlgn="base" hangingPunct="0">
              <a:spcBef>
                <a:spcPct val="0"/>
              </a:spcBef>
              <a:spcAft>
                <a:spcPct val="0"/>
              </a:spcAft>
              <a:defRPr sz="1000">
                <a:solidFill>
                  <a:schemeClr val="tx1"/>
                </a:solidFill>
                <a:latin typeface="Calibri" panose="020F0502020204030204" pitchFamily="34" charset="0"/>
              </a:defRPr>
            </a:lvl9pPr>
          </a:lstStyle>
          <a:p>
            <a:pPr eaLnBrk="1" hangingPunct="1"/>
            <a:r>
              <a:rPr lang="en-US" sz="500" dirty="0">
                <a:solidFill>
                  <a:schemeClr val="bg1"/>
                </a:solidFill>
                <a:latin typeface="Open Sans Semibold" panose="020B0706030804020204" pitchFamily="34" charset="0"/>
                <a:cs typeface="Open Sans Semibold" panose="020B0706030804020204" pitchFamily="34" charset="0"/>
              </a:rPr>
              <a:t>OUR PRODUCTS &amp; SERVICES</a:t>
            </a:r>
          </a:p>
          <a:p>
            <a:pPr eaLnBrk="1" hangingPunct="1"/>
            <a:r>
              <a:rPr lang="en-US" sz="900" dirty="0">
                <a:solidFill>
                  <a:srgbClr val="ACECA6"/>
                </a:solidFill>
                <a:latin typeface="Open Sans Semibold" panose="020B0706030804020204" pitchFamily="34" charset="0"/>
                <a:cs typeface="Open Sans Semibold" panose="020B0706030804020204" pitchFamily="34" charset="0"/>
              </a:rPr>
              <a:t>HR POLICIES &amp; PROCEDURES</a:t>
            </a:r>
          </a:p>
        </p:txBody>
      </p:sp>
      <p:sp>
        <p:nvSpPr>
          <p:cNvPr id="91" name="TextBox 66">
            <a:extLst>
              <a:ext uri="{FF2B5EF4-FFF2-40B4-BE49-F238E27FC236}">
                <a16:creationId xmlns:a16="http://schemas.microsoft.com/office/drawing/2014/main" id="{1F076BAE-CDA5-4538-81B4-0E2532CF5955}"/>
              </a:ext>
            </a:extLst>
          </p:cNvPr>
          <p:cNvSpPr txBox="1">
            <a:spLocks noChangeArrowheads="1"/>
          </p:cNvSpPr>
          <p:nvPr/>
        </p:nvSpPr>
        <p:spPr bwMode="auto">
          <a:xfrm>
            <a:off x="728985" y="2344400"/>
            <a:ext cx="21729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defTabSz="522288" eaLnBrk="0" fontAlgn="base" hangingPunct="0">
              <a:spcBef>
                <a:spcPct val="0"/>
              </a:spcBef>
              <a:spcAft>
                <a:spcPct val="0"/>
              </a:spcAft>
              <a:defRPr sz="1000">
                <a:solidFill>
                  <a:schemeClr val="tx1"/>
                </a:solidFill>
                <a:latin typeface="Calibri" panose="020F0502020204030204" pitchFamily="34" charset="0"/>
              </a:defRPr>
            </a:lvl6pPr>
            <a:lvl7pPr marL="2971800" indent="-228600" defTabSz="522288" eaLnBrk="0" fontAlgn="base" hangingPunct="0">
              <a:spcBef>
                <a:spcPct val="0"/>
              </a:spcBef>
              <a:spcAft>
                <a:spcPct val="0"/>
              </a:spcAft>
              <a:defRPr sz="1000">
                <a:solidFill>
                  <a:schemeClr val="tx1"/>
                </a:solidFill>
                <a:latin typeface="Calibri" panose="020F0502020204030204" pitchFamily="34" charset="0"/>
              </a:defRPr>
            </a:lvl7pPr>
            <a:lvl8pPr marL="3429000" indent="-228600" defTabSz="522288" eaLnBrk="0" fontAlgn="base" hangingPunct="0">
              <a:spcBef>
                <a:spcPct val="0"/>
              </a:spcBef>
              <a:spcAft>
                <a:spcPct val="0"/>
              </a:spcAft>
              <a:defRPr sz="1000">
                <a:solidFill>
                  <a:schemeClr val="tx1"/>
                </a:solidFill>
                <a:latin typeface="Calibri" panose="020F0502020204030204" pitchFamily="34" charset="0"/>
              </a:defRPr>
            </a:lvl8pPr>
            <a:lvl9pPr marL="3886200" indent="-228600" defTabSz="522288" eaLnBrk="0" fontAlgn="base" hangingPunct="0">
              <a:spcBef>
                <a:spcPct val="0"/>
              </a:spcBef>
              <a:spcAft>
                <a:spcPct val="0"/>
              </a:spcAft>
              <a:defRPr sz="1000">
                <a:solidFill>
                  <a:schemeClr val="tx1"/>
                </a:solidFill>
                <a:latin typeface="Calibri" panose="020F0502020204030204" pitchFamily="34" charset="0"/>
              </a:defRPr>
            </a:lvl9pPr>
          </a:lstStyle>
          <a:p>
            <a:pPr eaLnBrk="1" hangingPunct="1"/>
            <a:r>
              <a:rPr lang="en-US" sz="500" dirty="0">
                <a:solidFill>
                  <a:schemeClr val="bg1"/>
                </a:solidFill>
                <a:latin typeface="Open Sans Semibold" panose="020B0706030804020204" pitchFamily="34" charset="0"/>
                <a:cs typeface="Open Sans Semibold" panose="020B0706030804020204" pitchFamily="34" charset="0"/>
              </a:rPr>
              <a:t>OUR PRODUCTS &amp; SERVICES</a:t>
            </a:r>
          </a:p>
          <a:p>
            <a:pPr eaLnBrk="1" hangingPunct="1"/>
            <a:r>
              <a:rPr lang="en-US" sz="900" dirty="0">
                <a:solidFill>
                  <a:srgbClr val="ACECA6"/>
                </a:solidFill>
                <a:latin typeface="Open Sans Semibold" panose="020B0706030804020204" pitchFamily="34" charset="0"/>
                <a:cs typeface="Open Sans Semibold" panose="020B0706030804020204" pitchFamily="34" charset="0"/>
              </a:rPr>
              <a:t>PERFORMANCE MANAGEMENT</a:t>
            </a:r>
          </a:p>
        </p:txBody>
      </p:sp>
      <p:sp>
        <p:nvSpPr>
          <p:cNvPr id="92" name="TextBox 66">
            <a:extLst>
              <a:ext uri="{FF2B5EF4-FFF2-40B4-BE49-F238E27FC236}">
                <a16:creationId xmlns:a16="http://schemas.microsoft.com/office/drawing/2014/main" id="{AC204D1B-91B8-4C03-A94B-D49E442EB3FA}"/>
              </a:ext>
            </a:extLst>
          </p:cNvPr>
          <p:cNvSpPr txBox="1">
            <a:spLocks noChangeArrowheads="1"/>
          </p:cNvSpPr>
          <p:nvPr/>
        </p:nvSpPr>
        <p:spPr bwMode="auto">
          <a:xfrm>
            <a:off x="3293753" y="836116"/>
            <a:ext cx="21729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defTabSz="522288" eaLnBrk="0" fontAlgn="base" hangingPunct="0">
              <a:spcBef>
                <a:spcPct val="0"/>
              </a:spcBef>
              <a:spcAft>
                <a:spcPct val="0"/>
              </a:spcAft>
              <a:defRPr sz="1000">
                <a:solidFill>
                  <a:schemeClr val="tx1"/>
                </a:solidFill>
                <a:latin typeface="Calibri" panose="020F0502020204030204" pitchFamily="34" charset="0"/>
              </a:defRPr>
            </a:lvl6pPr>
            <a:lvl7pPr marL="2971800" indent="-228600" defTabSz="522288" eaLnBrk="0" fontAlgn="base" hangingPunct="0">
              <a:spcBef>
                <a:spcPct val="0"/>
              </a:spcBef>
              <a:spcAft>
                <a:spcPct val="0"/>
              </a:spcAft>
              <a:defRPr sz="1000">
                <a:solidFill>
                  <a:schemeClr val="tx1"/>
                </a:solidFill>
                <a:latin typeface="Calibri" panose="020F0502020204030204" pitchFamily="34" charset="0"/>
              </a:defRPr>
            </a:lvl7pPr>
            <a:lvl8pPr marL="3429000" indent="-228600" defTabSz="522288" eaLnBrk="0" fontAlgn="base" hangingPunct="0">
              <a:spcBef>
                <a:spcPct val="0"/>
              </a:spcBef>
              <a:spcAft>
                <a:spcPct val="0"/>
              </a:spcAft>
              <a:defRPr sz="1000">
                <a:solidFill>
                  <a:schemeClr val="tx1"/>
                </a:solidFill>
                <a:latin typeface="Calibri" panose="020F0502020204030204" pitchFamily="34" charset="0"/>
              </a:defRPr>
            </a:lvl8pPr>
            <a:lvl9pPr marL="3886200" indent="-228600" defTabSz="522288" eaLnBrk="0" fontAlgn="base" hangingPunct="0">
              <a:spcBef>
                <a:spcPct val="0"/>
              </a:spcBef>
              <a:spcAft>
                <a:spcPct val="0"/>
              </a:spcAft>
              <a:defRPr sz="1000">
                <a:solidFill>
                  <a:schemeClr val="tx1"/>
                </a:solidFill>
                <a:latin typeface="Calibri" panose="020F0502020204030204" pitchFamily="34" charset="0"/>
              </a:defRPr>
            </a:lvl9pPr>
          </a:lstStyle>
          <a:p>
            <a:pPr eaLnBrk="1" hangingPunct="1"/>
            <a:r>
              <a:rPr lang="en-US" sz="500" dirty="0">
                <a:solidFill>
                  <a:schemeClr val="bg1"/>
                </a:solidFill>
                <a:latin typeface="Open Sans Semibold" panose="020B0706030804020204" pitchFamily="34" charset="0"/>
                <a:cs typeface="Open Sans Semibold" panose="020B0706030804020204" pitchFamily="34" charset="0"/>
              </a:rPr>
              <a:t>OUR PRODUCTS &amp; SERVICES</a:t>
            </a:r>
          </a:p>
          <a:p>
            <a:pPr eaLnBrk="1" hangingPunct="1"/>
            <a:r>
              <a:rPr lang="en-US" sz="900" dirty="0">
                <a:solidFill>
                  <a:srgbClr val="ACECA6"/>
                </a:solidFill>
                <a:latin typeface="Open Sans Semibold" panose="020B0706030804020204" pitchFamily="34" charset="0"/>
                <a:cs typeface="Open Sans Semibold" panose="020B0706030804020204" pitchFamily="34" charset="0"/>
              </a:rPr>
              <a:t>HR ADMINISTRATION</a:t>
            </a:r>
          </a:p>
        </p:txBody>
      </p:sp>
      <p:sp>
        <p:nvSpPr>
          <p:cNvPr id="93" name="TextBox 66">
            <a:extLst>
              <a:ext uri="{FF2B5EF4-FFF2-40B4-BE49-F238E27FC236}">
                <a16:creationId xmlns:a16="http://schemas.microsoft.com/office/drawing/2014/main" id="{B309FD41-C5CC-4A95-B0E0-C37E06ADEA36}"/>
              </a:ext>
            </a:extLst>
          </p:cNvPr>
          <p:cNvSpPr txBox="1">
            <a:spLocks noChangeArrowheads="1"/>
          </p:cNvSpPr>
          <p:nvPr/>
        </p:nvSpPr>
        <p:spPr bwMode="auto">
          <a:xfrm>
            <a:off x="3293752" y="1204241"/>
            <a:ext cx="21729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defTabSz="522288" eaLnBrk="0" fontAlgn="base" hangingPunct="0">
              <a:spcBef>
                <a:spcPct val="0"/>
              </a:spcBef>
              <a:spcAft>
                <a:spcPct val="0"/>
              </a:spcAft>
              <a:defRPr sz="1000">
                <a:solidFill>
                  <a:schemeClr val="tx1"/>
                </a:solidFill>
                <a:latin typeface="Calibri" panose="020F0502020204030204" pitchFamily="34" charset="0"/>
              </a:defRPr>
            </a:lvl6pPr>
            <a:lvl7pPr marL="2971800" indent="-228600" defTabSz="522288" eaLnBrk="0" fontAlgn="base" hangingPunct="0">
              <a:spcBef>
                <a:spcPct val="0"/>
              </a:spcBef>
              <a:spcAft>
                <a:spcPct val="0"/>
              </a:spcAft>
              <a:defRPr sz="1000">
                <a:solidFill>
                  <a:schemeClr val="tx1"/>
                </a:solidFill>
                <a:latin typeface="Calibri" panose="020F0502020204030204" pitchFamily="34" charset="0"/>
              </a:defRPr>
            </a:lvl7pPr>
            <a:lvl8pPr marL="3429000" indent="-228600" defTabSz="522288" eaLnBrk="0" fontAlgn="base" hangingPunct="0">
              <a:spcBef>
                <a:spcPct val="0"/>
              </a:spcBef>
              <a:spcAft>
                <a:spcPct val="0"/>
              </a:spcAft>
              <a:defRPr sz="1000">
                <a:solidFill>
                  <a:schemeClr val="tx1"/>
                </a:solidFill>
                <a:latin typeface="Calibri" panose="020F0502020204030204" pitchFamily="34" charset="0"/>
              </a:defRPr>
            </a:lvl8pPr>
            <a:lvl9pPr marL="3886200" indent="-228600" defTabSz="522288" eaLnBrk="0" fontAlgn="base" hangingPunct="0">
              <a:spcBef>
                <a:spcPct val="0"/>
              </a:spcBef>
              <a:spcAft>
                <a:spcPct val="0"/>
              </a:spcAft>
              <a:defRPr sz="1000">
                <a:solidFill>
                  <a:schemeClr val="tx1"/>
                </a:solidFill>
                <a:latin typeface="Calibri" panose="020F0502020204030204" pitchFamily="34" charset="0"/>
              </a:defRPr>
            </a:lvl9pPr>
          </a:lstStyle>
          <a:p>
            <a:pPr eaLnBrk="1" hangingPunct="1"/>
            <a:r>
              <a:rPr lang="en-US" sz="500" dirty="0">
                <a:solidFill>
                  <a:schemeClr val="bg1"/>
                </a:solidFill>
                <a:latin typeface="Open Sans Semibold" panose="020B0706030804020204" pitchFamily="34" charset="0"/>
                <a:cs typeface="Open Sans Semibold" panose="020B0706030804020204" pitchFamily="34" charset="0"/>
              </a:rPr>
              <a:t>OUR PRODUCTS &amp; SERVICES</a:t>
            </a:r>
          </a:p>
          <a:p>
            <a:pPr eaLnBrk="1" hangingPunct="1"/>
            <a:r>
              <a:rPr lang="en-US" sz="900" dirty="0">
                <a:solidFill>
                  <a:srgbClr val="ACECA6"/>
                </a:solidFill>
                <a:latin typeface="Open Sans Semibold" panose="020B0706030804020204" pitchFamily="34" charset="0"/>
                <a:cs typeface="Open Sans Semibold" panose="020B0706030804020204" pitchFamily="34" charset="0"/>
              </a:rPr>
              <a:t>CONFERENCES &amp; WORKSHOPS</a:t>
            </a:r>
          </a:p>
        </p:txBody>
      </p:sp>
      <p:sp>
        <p:nvSpPr>
          <p:cNvPr id="94" name="TextBox 66">
            <a:extLst>
              <a:ext uri="{FF2B5EF4-FFF2-40B4-BE49-F238E27FC236}">
                <a16:creationId xmlns:a16="http://schemas.microsoft.com/office/drawing/2014/main" id="{C5D4B152-2A55-4DEB-A1E8-B4E52D63C461}"/>
              </a:ext>
            </a:extLst>
          </p:cNvPr>
          <p:cNvSpPr txBox="1">
            <a:spLocks noChangeArrowheads="1"/>
          </p:cNvSpPr>
          <p:nvPr/>
        </p:nvSpPr>
        <p:spPr bwMode="auto">
          <a:xfrm>
            <a:off x="3300735" y="1583510"/>
            <a:ext cx="21729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defTabSz="522288" eaLnBrk="0" fontAlgn="base" hangingPunct="0">
              <a:spcBef>
                <a:spcPct val="0"/>
              </a:spcBef>
              <a:spcAft>
                <a:spcPct val="0"/>
              </a:spcAft>
              <a:defRPr sz="1000">
                <a:solidFill>
                  <a:schemeClr val="tx1"/>
                </a:solidFill>
                <a:latin typeface="Calibri" panose="020F0502020204030204" pitchFamily="34" charset="0"/>
              </a:defRPr>
            </a:lvl6pPr>
            <a:lvl7pPr marL="2971800" indent="-228600" defTabSz="522288" eaLnBrk="0" fontAlgn="base" hangingPunct="0">
              <a:spcBef>
                <a:spcPct val="0"/>
              </a:spcBef>
              <a:spcAft>
                <a:spcPct val="0"/>
              </a:spcAft>
              <a:defRPr sz="1000">
                <a:solidFill>
                  <a:schemeClr val="tx1"/>
                </a:solidFill>
                <a:latin typeface="Calibri" panose="020F0502020204030204" pitchFamily="34" charset="0"/>
              </a:defRPr>
            </a:lvl7pPr>
            <a:lvl8pPr marL="3429000" indent="-228600" defTabSz="522288" eaLnBrk="0" fontAlgn="base" hangingPunct="0">
              <a:spcBef>
                <a:spcPct val="0"/>
              </a:spcBef>
              <a:spcAft>
                <a:spcPct val="0"/>
              </a:spcAft>
              <a:defRPr sz="1000">
                <a:solidFill>
                  <a:schemeClr val="tx1"/>
                </a:solidFill>
                <a:latin typeface="Calibri" panose="020F0502020204030204" pitchFamily="34" charset="0"/>
              </a:defRPr>
            </a:lvl8pPr>
            <a:lvl9pPr marL="3886200" indent="-228600" defTabSz="522288" eaLnBrk="0" fontAlgn="base" hangingPunct="0">
              <a:spcBef>
                <a:spcPct val="0"/>
              </a:spcBef>
              <a:spcAft>
                <a:spcPct val="0"/>
              </a:spcAft>
              <a:defRPr sz="1000">
                <a:solidFill>
                  <a:schemeClr val="tx1"/>
                </a:solidFill>
                <a:latin typeface="Calibri" panose="020F0502020204030204" pitchFamily="34" charset="0"/>
              </a:defRPr>
            </a:lvl9pPr>
          </a:lstStyle>
          <a:p>
            <a:pPr eaLnBrk="1" hangingPunct="1"/>
            <a:r>
              <a:rPr lang="en-US" sz="500" dirty="0">
                <a:solidFill>
                  <a:schemeClr val="bg1"/>
                </a:solidFill>
                <a:latin typeface="Open Sans Semibold" panose="020B0706030804020204" pitchFamily="34" charset="0"/>
                <a:cs typeface="Open Sans Semibold" panose="020B0706030804020204" pitchFamily="34" charset="0"/>
              </a:rPr>
              <a:t>OUR PRODUCTS &amp; SERVICES</a:t>
            </a:r>
          </a:p>
          <a:p>
            <a:pPr eaLnBrk="1" hangingPunct="1"/>
            <a:r>
              <a:rPr lang="en-US" sz="900" dirty="0">
                <a:solidFill>
                  <a:srgbClr val="ACECA6"/>
                </a:solidFill>
                <a:latin typeface="Open Sans Semibold" panose="020B0706030804020204" pitchFamily="34" charset="0"/>
                <a:cs typeface="Open Sans Semibold" panose="020B0706030804020204" pitchFamily="34" charset="0"/>
              </a:rPr>
              <a:t>ACCOUNTING SERVICES</a:t>
            </a:r>
          </a:p>
        </p:txBody>
      </p:sp>
      <p:sp>
        <p:nvSpPr>
          <p:cNvPr id="95" name="TextBox 66">
            <a:extLst>
              <a:ext uri="{FF2B5EF4-FFF2-40B4-BE49-F238E27FC236}">
                <a16:creationId xmlns:a16="http://schemas.microsoft.com/office/drawing/2014/main" id="{3915B011-5489-4C24-9F1C-0998ACA60136}"/>
              </a:ext>
            </a:extLst>
          </p:cNvPr>
          <p:cNvSpPr txBox="1">
            <a:spLocks noChangeArrowheads="1"/>
          </p:cNvSpPr>
          <p:nvPr/>
        </p:nvSpPr>
        <p:spPr bwMode="auto">
          <a:xfrm>
            <a:off x="3293752" y="1999281"/>
            <a:ext cx="217296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defTabSz="522288" eaLnBrk="0" fontAlgn="base" hangingPunct="0">
              <a:spcBef>
                <a:spcPct val="0"/>
              </a:spcBef>
              <a:spcAft>
                <a:spcPct val="0"/>
              </a:spcAft>
              <a:defRPr sz="1000">
                <a:solidFill>
                  <a:schemeClr val="tx1"/>
                </a:solidFill>
                <a:latin typeface="Calibri" panose="020F0502020204030204" pitchFamily="34" charset="0"/>
              </a:defRPr>
            </a:lvl6pPr>
            <a:lvl7pPr marL="2971800" indent="-228600" defTabSz="522288" eaLnBrk="0" fontAlgn="base" hangingPunct="0">
              <a:spcBef>
                <a:spcPct val="0"/>
              </a:spcBef>
              <a:spcAft>
                <a:spcPct val="0"/>
              </a:spcAft>
              <a:defRPr sz="1000">
                <a:solidFill>
                  <a:schemeClr val="tx1"/>
                </a:solidFill>
                <a:latin typeface="Calibri" panose="020F0502020204030204" pitchFamily="34" charset="0"/>
              </a:defRPr>
            </a:lvl7pPr>
            <a:lvl8pPr marL="3429000" indent="-228600" defTabSz="522288" eaLnBrk="0" fontAlgn="base" hangingPunct="0">
              <a:spcBef>
                <a:spcPct val="0"/>
              </a:spcBef>
              <a:spcAft>
                <a:spcPct val="0"/>
              </a:spcAft>
              <a:defRPr sz="1000">
                <a:solidFill>
                  <a:schemeClr val="tx1"/>
                </a:solidFill>
                <a:latin typeface="Calibri" panose="020F0502020204030204" pitchFamily="34" charset="0"/>
              </a:defRPr>
            </a:lvl8pPr>
            <a:lvl9pPr marL="3886200" indent="-228600" defTabSz="522288" eaLnBrk="0" fontAlgn="base" hangingPunct="0">
              <a:spcBef>
                <a:spcPct val="0"/>
              </a:spcBef>
              <a:spcAft>
                <a:spcPct val="0"/>
              </a:spcAft>
              <a:defRPr sz="1000">
                <a:solidFill>
                  <a:schemeClr val="tx1"/>
                </a:solidFill>
                <a:latin typeface="Calibri" panose="020F0502020204030204" pitchFamily="34" charset="0"/>
              </a:defRPr>
            </a:lvl9pPr>
          </a:lstStyle>
          <a:p>
            <a:pPr eaLnBrk="1" hangingPunct="1"/>
            <a:r>
              <a:rPr lang="en-US" sz="900" dirty="0">
                <a:solidFill>
                  <a:srgbClr val="ACECA6"/>
                </a:solidFill>
                <a:latin typeface="Open Sans Semibold" panose="020B0706030804020204" pitchFamily="34" charset="0"/>
                <a:cs typeface="Open Sans Semibold" panose="020B0706030804020204" pitchFamily="34" charset="0"/>
              </a:rPr>
              <a:t>CLIENTS WE HAVE WORKED WITH</a:t>
            </a:r>
          </a:p>
        </p:txBody>
      </p:sp>
      <p:sp>
        <p:nvSpPr>
          <p:cNvPr id="96" name="TextBox 66">
            <a:extLst>
              <a:ext uri="{FF2B5EF4-FFF2-40B4-BE49-F238E27FC236}">
                <a16:creationId xmlns:a16="http://schemas.microsoft.com/office/drawing/2014/main" id="{09F3D5A4-DACF-4606-931B-ACD83F1E811E}"/>
              </a:ext>
            </a:extLst>
          </p:cNvPr>
          <p:cNvSpPr txBox="1">
            <a:spLocks noChangeArrowheads="1"/>
          </p:cNvSpPr>
          <p:nvPr/>
        </p:nvSpPr>
        <p:spPr bwMode="auto">
          <a:xfrm>
            <a:off x="3293751" y="2385046"/>
            <a:ext cx="217296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defTabSz="522288" eaLnBrk="0" fontAlgn="base" hangingPunct="0">
              <a:spcBef>
                <a:spcPct val="0"/>
              </a:spcBef>
              <a:spcAft>
                <a:spcPct val="0"/>
              </a:spcAft>
              <a:defRPr sz="1000">
                <a:solidFill>
                  <a:schemeClr val="tx1"/>
                </a:solidFill>
                <a:latin typeface="Calibri" panose="020F0502020204030204" pitchFamily="34" charset="0"/>
              </a:defRPr>
            </a:lvl6pPr>
            <a:lvl7pPr marL="2971800" indent="-228600" defTabSz="522288" eaLnBrk="0" fontAlgn="base" hangingPunct="0">
              <a:spcBef>
                <a:spcPct val="0"/>
              </a:spcBef>
              <a:spcAft>
                <a:spcPct val="0"/>
              </a:spcAft>
              <a:defRPr sz="1000">
                <a:solidFill>
                  <a:schemeClr val="tx1"/>
                </a:solidFill>
                <a:latin typeface="Calibri" panose="020F0502020204030204" pitchFamily="34" charset="0"/>
              </a:defRPr>
            </a:lvl7pPr>
            <a:lvl8pPr marL="3429000" indent="-228600" defTabSz="522288" eaLnBrk="0" fontAlgn="base" hangingPunct="0">
              <a:spcBef>
                <a:spcPct val="0"/>
              </a:spcBef>
              <a:spcAft>
                <a:spcPct val="0"/>
              </a:spcAft>
              <a:defRPr sz="1000">
                <a:solidFill>
                  <a:schemeClr val="tx1"/>
                </a:solidFill>
                <a:latin typeface="Calibri" panose="020F0502020204030204" pitchFamily="34" charset="0"/>
              </a:defRPr>
            </a:lvl8pPr>
            <a:lvl9pPr marL="3886200" indent="-228600" defTabSz="522288" eaLnBrk="0" fontAlgn="base" hangingPunct="0">
              <a:spcBef>
                <a:spcPct val="0"/>
              </a:spcBef>
              <a:spcAft>
                <a:spcPct val="0"/>
              </a:spcAft>
              <a:defRPr sz="1000">
                <a:solidFill>
                  <a:schemeClr val="tx1"/>
                </a:solidFill>
                <a:latin typeface="Calibri" panose="020F0502020204030204" pitchFamily="34" charset="0"/>
              </a:defRPr>
            </a:lvl9pPr>
          </a:lstStyle>
          <a:p>
            <a:pPr eaLnBrk="1" hangingPunct="1"/>
            <a:r>
              <a:rPr lang="en-US" sz="900" dirty="0">
                <a:solidFill>
                  <a:srgbClr val="ACECA6"/>
                </a:solidFill>
                <a:latin typeface="Open Sans Semibold" panose="020B0706030804020204" pitchFamily="34" charset="0"/>
                <a:cs typeface="Open Sans Semibold" panose="020B0706030804020204" pitchFamily="34" charset="0"/>
              </a:rPr>
              <a:t>CONTACT US</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1000"/>
                                        <p:tgtEl>
                                          <p:spTgt spid="21"/>
                                        </p:tgtEl>
                                      </p:cBhvr>
                                    </p:animEffect>
                                  </p:childTnLst>
                                </p:cTn>
                              </p:par>
                            </p:childTnLst>
                          </p:cTn>
                        </p:par>
                        <p:par>
                          <p:cTn id="14" fill="hold" nodeType="afterGroup">
                            <p:stCondLst>
                              <p:cond delay="2000"/>
                            </p:stCondLst>
                            <p:childTnLst>
                              <p:par>
                                <p:cTn id="15" presetID="22" presetClass="entr" presetSubtype="8" fill="hold" nodeType="afterEffect">
                                  <p:stCondLst>
                                    <p:cond delay="0"/>
                                  </p:stCondLst>
                                  <p:childTnLst>
                                    <p:set>
                                      <p:cBhvr>
                                        <p:cTn id="16" dur="1" fill="hold">
                                          <p:stCondLst>
                                            <p:cond delay="0"/>
                                          </p:stCondLst>
                                        </p:cTn>
                                        <p:tgtEl>
                                          <p:spTgt spid="17419"/>
                                        </p:tgtEl>
                                        <p:attrNameLst>
                                          <p:attrName>style.visibility</p:attrName>
                                        </p:attrNameLst>
                                      </p:cBhvr>
                                      <p:to>
                                        <p:strVal val="visible"/>
                                      </p:to>
                                    </p:set>
                                    <p:animEffect transition="in" filter="wipe(left)">
                                      <p:cBhvr>
                                        <p:cTn id="17" dur="1000"/>
                                        <p:tgtEl>
                                          <p:spTgt spid="1741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7470"/>
                                        </p:tgtEl>
                                        <p:attrNameLst>
                                          <p:attrName>style.visibility</p:attrName>
                                        </p:attrNameLst>
                                      </p:cBhvr>
                                      <p:to>
                                        <p:strVal val="visible"/>
                                      </p:to>
                                    </p:set>
                                    <p:animEffect transition="in" filter="fade">
                                      <p:cBhvr>
                                        <p:cTn id="20" dur="2000"/>
                                        <p:tgtEl>
                                          <p:spTgt spid="17470"/>
                                        </p:tgtEl>
                                      </p:cBhvr>
                                    </p:animEffect>
                                  </p:childTnLst>
                                </p:cTn>
                              </p:par>
                            </p:childTnLst>
                          </p:cTn>
                        </p:par>
                        <p:par>
                          <p:cTn id="21" fill="hold" nodeType="afterGroup">
                            <p:stCondLst>
                              <p:cond delay="4000"/>
                            </p:stCondLst>
                            <p:childTnLst>
                              <p:par>
                                <p:cTn id="22" presetID="42" presetClass="entr" presetSubtype="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anim calcmode="lin" valueType="num">
                                      <p:cBhvr>
                                        <p:cTn id="25" dur="500" fill="hold"/>
                                        <p:tgtEl>
                                          <p:spTgt spid="27"/>
                                        </p:tgtEl>
                                        <p:attrNameLst>
                                          <p:attrName>ppt_x</p:attrName>
                                        </p:attrNameLst>
                                      </p:cBhvr>
                                      <p:tavLst>
                                        <p:tav tm="0">
                                          <p:val>
                                            <p:strVal val="#ppt_x"/>
                                          </p:val>
                                        </p:tav>
                                        <p:tav tm="100000">
                                          <p:val>
                                            <p:strVal val="#ppt_x"/>
                                          </p:val>
                                        </p:tav>
                                      </p:tavLst>
                                    </p:anim>
                                    <p:anim calcmode="lin" valueType="num">
                                      <p:cBhvr>
                                        <p:cTn id="26" dur="500" fill="hold"/>
                                        <p:tgtEl>
                                          <p:spTgt spid="2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7421"/>
                                        </p:tgtEl>
                                        <p:attrNameLst>
                                          <p:attrName>style.visibility</p:attrName>
                                        </p:attrNameLst>
                                      </p:cBhvr>
                                      <p:to>
                                        <p:strVal val="visible"/>
                                      </p:to>
                                    </p:set>
                                    <p:animEffect transition="in" filter="fade">
                                      <p:cBhvr>
                                        <p:cTn id="29" dur="500"/>
                                        <p:tgtEl>
                                          <p:spTgt spid="17421"/>
                                        </p:tgtEl>
                                      </p:cBhvr>
                                    </p:animEffect>
                                    <p:anim calcmode="lin" valueType="num">
                                      <p:cBhvr>
                                        <p:cTn id="30" dur="500" fill="hold"/>
                                        <p:tgtEl>
                                          <p:spTgt spid="17421"/>
                                        </p:tgtEl>
                                        <p:attrNameLst>
                                          <p:attrName>ppt_x</p:attrName>
                                        </p:attrNameLst>
                                      </p:cBhvr>
                                      <p:tavLst>
                                        <p:tav tm="0">
                                          <p:val>
                                            <p:strVal val="#ppt_x"/>
                                          </p:val>
                                        </p:tav>
                                        <p:tav tm="100000">
                                          <p:val>
                                            <p:strVal val="#ppt_x"/>
                                          </p:val>
                                        </p:tav>
                                      </p:tavLst>
                                    </p:anim>
                                    <p:anim calcmode="lin" valueType="num">
                                      <p:cBhvr>
                                        <p:cTn id="31" dur="500" fill="hold"/>
                                        <p:tgtEl>
                                          <p:spTgt spid="17421"/>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anim calcmode="lin" valueType="num">
                                      <p:cBhvr>
                                        <p:cTn id="35" dur="500" fill="hold"/>
                                        <p:tgtEl>
                                          <p:spTgt spid="30"/>
                                        </p:tgtEl>
                                        <p:attrNameLst>
                                          <p:attrName>ppt_x</p:attrName>
                                        </p:attrNameLst>
                                      </p:cBhvr>
                                      <p:tavLst>
                                        <p:tav tm="0">
                                          <p:val>
                                            <p:strVal val="#ppt_x"/>
                                          </p:val>
                                        </p:tav>
                                        <p:tav tm="100000">
                                          <p:val>
                                            <p:strVal val="#ppt_x"/>
                                          </p:val>
                                        </p:tav>
                                      </p:tavLst>
                                    </p:anim>
                                    <p:anim calcmode="lin" valueType="num">
                                      <p:cBhvr>
                                        <p:cTn id="36" dur="500" fill="hold"/>
                                        <p:tgtEl>
                                          <p:spTgt spid="30"/>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7424"/>
                                        </p:tgtEl>
                                        <p:attrNameLst>
                                          <p:attrName>style.visibility</p:attrName>
                                        </p:attrNameLst>
                                      </p:cBhvr>
                                      <p:to>
                                        <p:strVal val="visible"/>
                                      </p:to>
                                    </p:set>
                                    <p:animEffect transition="in" filter="fade">
                                      <p:cBhvr>
                                        <p:cTn id="39" dur="500"/>
                                        <p:tgtEl>
                                          <p:spTgt spid="17424"/>
                                        </p:tgtEl>
                                      </p:cBhvr>
                                    </p:animEffect>
                                    <p:anim calcmode="lin" valueType="num">
                                      <p:cBhvr>
                                        <p:cTn id="40" dur="500" fill="hold"/>
                                        <p:tgtEl>
                                          <p:spTgt spid="17424"/>
                                        </p:tgtEl>
                                        <p:attrNameLst>
                                          <p:attrName>ppt_x</p:attrName>
                                        </p:attrNameLst>
                                      </p:cBhvr>
                                      <p:tavLst>
                                        <p:tav tm="0">
                                          <p:val>
                                            <p:strVal val="#ppt_x"/>
                                          </p:val>
                                        </p:tav>
                                        <p:tav tm="100000">
                                          <p:val>
                                            <p:strVal val="#ppt_x"/>
                                          </p:val>
                                        </p:tav>
                                      </p:tavLst>
                                    </p:anim>
                                    <p:anim calcmode="lin" valueType="num">
                                      <p:cBhvr>
                                        <p:cTn id="41" dur="500" fill="hold"/>
                                        <p:tgtEl>
                                          <p:spTgt spid="17424"/>
                                        </p:tgtEl>
                                        <p:attrNameLst>
                                          <p:attrName>ppt_y</p:attrName>
                                        </p:attrNameLst>
                                      </p:cBhvr>
                                      <p:tavLst>
                                        <p:tav tm="0">
                                          <p:val>
                                            <p:strVal val="#ppt_y+.1"/>
                                          </p:val>
                                        </p:tav>
                                        <p:tav tm="100000">
                                          <p:val>
                                            <p:strVal val="#ppt_y"/>
                                          </p:val>
                                        </p:tav>
                                      </p:tavLst>
                                    </p:anim>
                                  </p:childTnLst>
                                </p:cTn>
                              </p:par>
                            </p:childTnLst>
                          </p:cTn>
                        </p:par>
                        <p:par>
                          <p:cTn id="42" fill="hold" nodeType="afterGroup">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500"/>
                                        <p:tgtEl>
                                          <p:spTgt spid="32"/>
                                        </p:tgtEl>
                                      </p:cBhvr>
                                    </p:animEffect>
                                    <p:anim calcmode="lin" valueType="num">
                                      <p:cBhvr>
                                        <p:cTn id="46" dur="500" fill="hold"/>
                                        <p:tgtEl>
                                          <p:spTgt spid="32"/>
                                        </p:tgtEl>
                                        <p:attrNameLst>
                                          <p:attrName>ppt_x</p:attrName>
                                        </p:attrNameLst>
                                      </p:cBhvr>
                                      <p:tavLst>
                                        <p:tav tm="0">
                                          <p:val>
                                            <p:strVal val="#ppt_x"/>
                                          </p:val>
                                        </p:tav>
                                        <p:tav tm="100000">
                                          <p:val>
                                            <p:strVal val="#ppt_x"/>
                                          </p:val>
                                        </p:tav>
                                      </p:tavLst>
                                    </p:anim>
                                    <p:anim calcmode="lin" valueType="num">
                                      <p:cBhvr>
                                        <p:cTn id="47" dur="500" fill="hold"/>
                                        <p:tgtEl>
                                          <p:spTgt spid="32"/>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426"/>
                                        </p:tgtEl>
                                        <p:attrNameLst>
                                          <p:attrName>style.visibility</p:attrName>
                                        </p:attrNameLst>
                                      </p:cBhvr>
                                      <p:to>
                                        <p:strVal val="visible"/>
                                      </p:to>
                                    </p:set>
                                    <p:animEffect transition="in" filter="fade">
                                      <p:cBhvr>
                                        <p:cTn id="50" dur="500"/>
                                        <p:tgtEl>
                                          <p:spTgt spid="17426"/>
                                        </p:tgtEl>
                                      </p:cBhvr>
                                    </p:animEffect>
                                    <p:anim calcmode="lin" valueType="num">
                                      <p:cBhvr>
                                        <p:cTn id="51" dur="500" fill="hold"/>
                                        <p:tgtEl>
                                          <p:spTgt spid="17426"/>
                                        </p:tgtEl>
                                        <p:attrNameLst>
                                          <p:attrName>ppt_x</p:attrName>
                                        </p:attrNameLst>
                                      </p:cBhvr>
                                      <p:tavLst>
                                        <p:tav tm="0">
                                          <p:val>
                                            <p:strVal val="#ppt_x"/>
                                          </p:val>
                                        </p:tav>
                                        <p:tav tm="100000">
                                          <p:val>
                                            <p:strVal val="#ppt_x"/>
                                          </p:val>
                                        </p:tav>
                                      </p:tavLst>
                                    </p:anim>
                                    <p:anim calcmode="lin" valueType="num">
                                      <p:cBhvr>
                                        <p:cTn id="52" dur="500" fill="hold"/>
                                        <p:tgtEl>
                                          <p:spTgt spid="17426"/>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500"/>
                                        <p:tgtEl>
                                          <p:spTgt spid="35"/>
                                        </p:tgtEl>
                                      </p:cBhvr>
                                    </p:animEffect>
                                    <p:anim calcmode="lin" valueType="num">
                                      <p:cBhvr>
                                        <p:cTn id="56" dur="500" fill="hold"/>
                                        <p:tgtEl>
                                          <p:spTgt spid="35"/>
                                        </p:tgtEl>
                                        <p:attrNameLst>
                                          <p:attrName>ppt_x</p:attrName>
                                        </p:attrNameLst>
                                      </p:cBhvr>
                                      <p:tavLst>
                                        <p:tav tm="0">
                                          <p:val>
                                            <p:strVal val="#ppt_x"/>
                                          </p:val>
                                        </p:tav>
                                        <p:tav tm="100000">
                                          <p:val>
                                            <p:strVal val="#ppt_x"/>
                                          </p:val>
                                        </p:tav>
                                      </p:tavLst>
                                    </p:anim>
                                    <p:anim calcmode="lin" valueType="num">
                                      <p:cBhvr>
                                        <p:cTn id="57" dur="500" fill="hold"/>
                                        <p:tgtEl>
                                          <p:spTgt spid="3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7429"/>
                                        </p:tgtEl>
                                        <p:attrNameLst>
                                          <p:attrName>style.visibility</p:attrName>
                                        </p:attrNameLst>
                                      </p:cBhvr>
                                      <p:to>
                                        <p:strVal val="visible"/>
                                      </p:to>
                                    </p:set>
                                    <p:animEffect transition="in" filter="fade">
                                      <p:cBhvr>
                                        <p:cTn id="60" dur="500"/>
                                        <p:tgtEl>
                                          <p:spTgt spid="17429"/>
                                        </p:tgtEl>
                                      </p:cBhvr>
                                    </p:animEffect>
                                    <p:anim calcmode="lin" valueType="num">
                                      <p:cBhvr>
                                        <p:cTn id="61" dur="500" fill="hold"/>
                                        <p:tgtEl>
                                          <p:spTgt spid="17429"/>
                                        </p:tgtEl>
                                        <p:attrNameLst>
                                          <p:attrName>ppt_x</p:attrName>
                                        </p:attrNameLst>
                                      </p:cBhvr>
                                      <p:tavLst>
                                        <p:tav tm="0">
                                          <p:val>
                                            <p:strVal val="#ppt_x"/>
                                          </p:val>
                                        </p:tav>
                                        <p:tav tm="100000">
                                          <p:val>
                                            <p:strVal val="#ppt_x"/>
                                          </p:val>
                                        </p:tav>
                                      </p:tavLst>
                                    </p:anim>
                                    <p:anim calcmode="lin" valueType="num">
                                      <p:cBhvr>
                                        <p:cTn id="62" dur="500" fill="hold"/>
                                        <p:tgtEl>
                                          <p:spTgt spid="17429"/>
                                        </p:tgtEl>
                                        <p:attrNameLst>
                                          <p:attrName>ppt_y</p:attrName>
                                        </p:attrNameLst>
                                      </p:cBhvr>
                                      <p:tavLst>
                                        <p:tav tm="0">
                                          <p:val>
                                            <p:strVal val="#ppt_y+.1"/>
                                          </p:val>
                                        </p:tav>
                                        <p:tav tm="100000">
                                          <p:val>
                                            <p:strVal val="#ppt_y"/>
                                          </p:val>
                                        </p:tav>
                                      </p:tavLst>
                                    </p:anim>
                                  </p:childTnLst>
                                </p:cTn>
                              </p:par>
                            </p:childTnLst>
                          </p:cTn>
                        </p:par>
                        <p:par>
                          <p:cTn id="63" fill="hold" nodeType="afterGroup">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fade">
                                      <p:cBhvr>
                                        <p:cTn id="66" dur="500"/>
                                        <p:tgtEl>
                                          <p:spTgt spid="41"/>
                                        </p:tgtEl>
                                      </p:cBhvr>
                                    </p:animEffect>
                                    <p:anim calcmode="lin" valueType="num">
                                      <p:cBhvr>
                                        <p:cTn id="67" dur="500" fill="hold"/>
                                        <p:tgtEl>
                                          <p:spTgt spid="41"/>
                                        </p:tgtEl>
                                        <p:attrNameLst>
                                          <p:attrName>ppt_x</p:attrName>
                                        </p:attrNameLst>
                                      </p:cBhvr>
                                      <p:tavLst>
                                        <p:tav tm="0">
                                          <p:val>
                                            <p:strVal val="#ppt_x"/>
                                          </p:val>
                                        </p:tav>
                                        <p:tav tm="100000">
                                          <p:val>
                                            <p:strVal val="#ppt_x"/>
                                          </p:val>
                                        </p:tav>
                                      </p:tavLst>
                                    </p:anim>
                                    <p:anim calcmode="lin" valueType="num">
                                      <p:cBhvr>
                                        <p:cTn id="68" dur="500" fill="hold"/>
                                        <p:tgtEl>
                                          <p:spTgt spid="41"/>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47"/>
                                        </p:tgtEl>
                                        <p:attrNameLst>
                                          <p:attrName>style.visibility</p:attrName>
                                        </p:attrNameLst>
                                      </p:cBhvr>
                                      <p:to>
                                        <p:strVal val="visible"/>
                                      </p:to>
                                    </p:set>
                                    <p:animEffect transition="in" filter="fade">
                                      <p:cBhvr>
                                        <p:cTn id="71" dur="500"/>
                                        <p:tgtEl>
                                          <p:spTgt spid="47"/>
                                        </p:tgtEl>
                                      </p:cBhvr>
                                    </p:animEffect>
                                    <p:anim calcmode="lin" valueType="num">
                                      <p:cBhvr>
                                        <p:cTn id="72" dur="500" fill="hold"/>
                                        <p:tgtEl>
                                          <p:spTgt spid="47"/>
                                        </p:tgtEl>
                                        <p:attrNameLst>
                                          <p:attrName>ppt_x</p:attrName>
                                        </p:attrNameLst>
                                      </p:cBhvr>
                                      <p:tavLst>
                                        <p:tav tm="0">
                                          <p:val>
                                            <p:strVal val="#ppt_x"/>
                                          </p:val>
                                        </p:tav>
                                        <p:tav tm="100000">
                                          <p:val>
                                            <p:strVal val="#ppt_x"/>
                                          </p:val>
                                        </p:tav>
                                      </p:tavLst>
                                    </p:anim>
                                    <p:anim calcmode="lin" valueType="num">
                                      <p:cBhvr>
                                        <p:cTn id="73" dur="500" fill="hold"/>
                                        <p:tgtEl>
                                          <p:spTgt spid="4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17434"/>
                                        </p:tgtEl>
                                        <p:attrNameLst>
                                          <p:attrName>style.visibility</p:attrName>
                                        </p:attrNameLst>
                                      </p:cBhvr>
                                      <p:to>
                                        <p:strVal val="visible"/>
                                      </p:to>
                                    </p:set>
                                    <p:animEffect transition="in" filter="fade">
                                      <p:cBhvr>
                                        <p:cTn id="76" dur="500"/>
                                        <p:tgtEl>
                                          <p:spTgt spid="17434"/>
                                        </p:tgtEl>
                                      </p:cBhvr>
                                    </p:animEffect>
                                    <p:anim calcmode="lin" valueType="num">
                                      <p:cBhvr>
                                        <p:cTn id="77" dur="500" fill="hold"/>
                                        <p:tgtEl>
                                          <p:spTgt spid="17434"/>
                                        </p:tgtEl>
                                        <p:attrNameLst>
                                          <p:attrName>ppt_x</p:attrName>
                                        </p:attrNameLst>
                                      </p:cBhvr>
                                      <p:tavLst>
                                        <p:tav tm="0">
                                          <p:val>
                                            <p:strVal val="#ppt_x"/>
                                          </p:val>
                                        </p:tav>
                                        <p:tav tm="100000">
                                          <p:val>
                                            <p:strVal val="#ppt_x"/>
                                          </p:val>
                                        </p:tav>
                                      </p:tavLst>
                                    </p:anim>
                                    <p:anim calcmode="lin" valueType="num">
                                      <p:cBhvr>
                                        <p:cTn id="78" dur="500" fill="hold"/>
                                        <p:tgtEl>
                                          <p:spTgt spid="17434"/>
                                        </p:tgtEl>
                                        <p:attrNameLst>
                                          <p:attrName>ppt_y</p:attrName>
                                        </p:attrNameLst>
                                      </p:cBhvr>
                                      <p:tavLst>
                                        <p:tav tm="0">
                                          <p:val>
                                            <p:strVal val="#ppt_y+.1"/>
                                          </p:val>
                                        </p:tav>
                                        <p:tav tm="100000">
                                          <p:val>
                                            <p:strVal val="#ppt_y"/>
                                          </p:val>
                                        </p:tav>
                                      </p:tavLst>
                                    </p:anim>
                                  </p:childTnLst>
                                </p:cTn>
                              </p:par>
                            </p:childTnLst>
                          </p:cTn>
                        </p:par>
                        <p:par>
                          <p:cTn id="79" fill="hold" nodeType="afterGroup">
                            <p:stCondLst>
                              <p:cond delay="5500"/>
                            </p:stCondLst>
                            <p:childTnLst>
                              <p:par>
                                <p:cTn id="80" presetID="42" presetClass="entr" presetSubtype="0" fill="hold" grpId="0"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fade">
                                      <p:cBhvr>
                                        <p:cTn id="82" dur="500"/>
                                        <p:tgtEl>
                                          <p:spTgt spid="49"/>
                                        </p:tgtEl>
                                      </p:cBhvr>
                                    </p:animEffect>
                                    <p:anim calcmode="lin" valueType="num">
                                      <p:cBhvr>
                                        <p:cTn id="83" dur="500" fill="hold"/>
                                        <p:tgtEl>
                                          <p:spTgt spid="49"/>
                                        </p:tgtEl>
                                        <p:attrNameLst>
                                          <p:attrName>ppt_x</p:attrName>
                                        </p:attrNameLst>
                                      </p:cBhvr>
                                      <p:tavLst>
                                        <p:tav tm="0">
                                          <p:val>
                                            <p:strVal val="#ppt_x"/>
                                          </p:val>
                                        </p:tav>
                                        <p:tav tm="100000">
                                          <p:val>
                                            <p:strVal val="#ppt_x"/>
                                          </p:val>
                                        </p:tav>
                                      </p:tavLst>
                                    </p:anim>
                                    <p:anim calcmode="lin" valueType="num">
                                      <p:cBhvr>
                                        <p:cTn id="84" dur="500" fill="hold"/>
                                        <p:tgtEl>
                                          <p:spTgt spid="49"/>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17436"/>
                                        </p:tgtEl>
                                        <p:attrNameLst>
                                          <p:attrName>style.visibility</p:attrName>
                                        </p:attrNameLst>
                                      </p:cBhvr>
                                      <p:to>
                                        <p:strVal val="visible"/>
                                      </p:to>
                                    </p:set>
                                    <p:animEffect transition="in" filter="fade">
                                      <p:cBhvr>
                                        <p:cTn id="87" dur="500"/>
                                        <p:tgtEl>
                                          <p:spTgt spid="17436"/>
                                        </p:tgtEl>
                                      </p:cBhvr>
                                    </p:animEffect>
                                    <p:anim calcmode="lin" valueType="num">
                                      <p:cBhvr>
                                        <p:cTn id="88" dur="500" fill="hold"/>
                                        <p:tgtEl>
                                          <p:spTgt spid="17436"/>
                                        </p:tgtEl>
                                        <p:attrNameLst>
                                          <p:attrName>ppt_x</p:attrName>
                                        </p:attrNameLst>
                                      </p:cBhvr>
                                      <p:tavLst>
                                        <p:tav tm="0">
                                          <p:val>
                                            <p:strVal val="#ppt_x"/>
                                          </p:val>
                                        </p:tav>
                                        <p:tav tm="100000">
                                          <p:val>
                                            <p:strVal val="#ppt_x"/>
                                          </p:val>
                                        </p:tav>
                                      </p:tavLst>
                                    </p:anim>
                                    <p:anim calcmode="lin" valueType="num">
                                      <p:cBhvr>
                                        <p:cTn id="89" dur="500" fill="hold"/>
                                        <p:tgtEl>
                                          <p:spTgt spid="1743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54"/>
                                        </p:tgtEl>
                                        <p:attrNameLst>
                                          <p:attrName>style.visibility</p:attrName>
                                        </p:attrNameLst>
                                      </p:cBhvr>
                                      <p:to>
                                        <p:strVal val="visible"/>
                                      </p:to>
                                    </p:set>
                                    <p:animEffect transition="in" filter="fade">
                                      <p:cBhvr>
                                        <p:cTn id="92" dur="500"/>
                                        <p:tgtEl>
                                          <p:spTgt spid="54"/>
                                        </p:tgtEl>
                                      </p:cBhvr>
                                    </p:animEffect>
                                    <p:anim calcmode="lin" valueType="num">
                                      <p:cBhvr>
                                        <p:cTn id="93" dur="500" fill="hold"/>
                                        <p:tgtEl>
                                          <p:spTgt spid="54"/>
                                        </p:tgtEl>
                                        <p:attrNameLst>
                                          <p:attrName>ppt_x</p:attrName>
                                        </p:attrNameLst>
                                      </p:cBhvr>
                                      <p:tavLst>
                                        <p:tav tm="0">
                                          <p:val>
                                            <p:strVal val="#ppt_x"/>
                                          </p:val>
                                        </p:tav>
                                        <p:tav tm="100000">
                                          <p:val>
                                            <p:strVal val="#ppt_x"/>
                                          </p:val>
                                        </p:tav>
                                      </p:tavLst>
                                    </p:anim>
                                    <p:anim calcmode="lin" valueType="num">
                                      <p:cBhvr>
                                        <p:cTn id="94" dur="500" fill="hold"/>
                                        <p:tgtEl>
                                          <p:spTgt spid="54"/>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17439"/>
                                        </p:tgtEl>
                                        <p:attrNameLst>
                                          <p:attrName>style.visibility</p:attrName>
                                        </p:attrNameLst>
                                      </p:cBhvr>
                                      <p:to>
                                        <p:strVal val="visible"/>
                                      </p:to>
                                    </p:set>
                                    <p:animEffect transition="in" filter="fade">
                                      <p:cBhvr>
                                        <p:cTn id="97" dur="500"/>
                                        <p:tgtEl>
                                          <p:spTgt spid="17439"/>
                                        </p:tgtEl>
                                      </p:cBhvr>
                                    </p:animEffect>
                                    <p:anim calcmode="lin" valueType="num">
                                      <p:cBhvr>
                                        <p:cTn id="98" dur="500" fill="hold"/>
                                        <p:tgtEl>
                                          <p:spTgt spid="17439"/>
                                        </p:tgtEl>
                                        <p:attrNameLst>
                                          <p:attrName>ppt_x</p:attrName>
                                        </p:attrNameLst>
                                      </p:cBhvr>
                                      <p:tavLst>
                                        <p:tav tm="0">
                                          <p:val>
                                            <p:strVal val="#ppt_x"/>
                                          </p:val>
                                        </p:tav>
                                        <p:tav tm="100000">
                                          <p:val>
                                            <p:strVal val="#ppt_x"/>
                                          </p:val>
                                        </p:tav>
                                      </p:tavLst>
                                    </p:anim>
                                    <p:anim calcmode="lin" valueType="num">
                                      <p:cBhvr>
                                        <p:cTn id="99" dur="500" fill="hold"/>
                                        <p:tgtEl>
                                          <p:spTgt spid="17439"/>
                                        </p:tgtEl>
                                        <p:attrNameLst>
                                          <p:attrName>ppt_y</p:attrName>
                                        </p:attrNameLst>
                                      </p:cBhvr>
                                      <p:tavLst>
                                        <p:tav tm="0">
                                          <p:val>
                                            <p:strVal val="#ppt_y+.1"/>
                                          </p:val>
                                        </p:tav>
                                        <p:tav tm="100000">
                                          <p:val>
                                            <p:strVal val="#ppt_y"/>
                                          </p:val>
                                        </p:tav>
                                      </p:tavLst>
                                    </p:anim>
                                  </p:childTnLst>
                                </p:cTn>
                              </p:par>
                            </p:childTnLst>
                          </p:cTn>
                        </p:par>
                        <p:par>
                          <p:cTn id="100" fill="hold" nodeType="afterGroup">
                            <p:stCondLst>
                              <p:cond delay="6000"/>
                            </p:stCondLst>
                            <p:childTnLst>
                              <p:par>
                                <p:cTn id="101" presetID="42" presetClass="entr" presetSubtype="0" fill="hold" grpId="0" nodeType="afterEffect">
                                  <p:stCondLst>
                                    <p:cond delay="0"/>
                                  </p:stCondLst>
                                  <p:childTnLst>
                                    <p:set>
                                      <p:cBhvr>
                                        <p:cTn id="102" dur="1" fill="hold">
                                          <p:stCondLst>
                                            <p:cond delay="0"/>
                                          </p:stCondLst>
                                        </p:cTn>
                                        <p:tgtEl>
                                          <p:spTgt spid="56"/>
                                        </p:tgtEl>
                                        <p:attrNameLst>
                                          <p:attrName>style.visibility</p:attrName>
                                        </p:attrNameLst>
                                      </p:cBhvr>
                                      <p:to>
                                        <p:strVal val="visible"/>
                                      </p:to>
                                    </p:set>
                                    <p:animEffect transition="in" filter="fade">
                                      <p:cBhvr>
                                        <p:cTn id="103" dur="500"/>
                                        <p:tgtEl>
                                          <p:spTgt spid="56"/>
                                        </p:tgtEl>
                                      </p:cBhvr>
                                    </p:animEffect>
                                    <p:anim calcmode="lin" valueType="num">
                                      <p:cBhvr>
                                        <p:cTn id="104" dur="500" fill="hold"/>
                                        <p:tgtEl>
                                          <p:spTgt spid="56"/>
                                        </p:tgtEl>
                                        <p:attrNameLst>
                                          <p:attrName>ppt_x</p:attrName>
                                        </p:attrNameLst>
                                      </p:cBhvr>
                                      <p:tavLst>
                                        <p:tav tm="0">
                                          <p:val>
                                            <p:strVal val="#ppt_x"/>
                                          </p:val>
                                        </p:tav>
                                        <p:tav tm="100000">
                                          <p:val>
                                            <p:strVal val="#ppt_x"/>
                                          </p:val>
                                        </p:tav>
                                      </p:tavLst>
                                    </p:anim>
                                    <p:anim calcmode="lin" valueType="num">
                                      <p:cBhvr>
                                        <p:cTn id="105" dur="500" fill="hold"/>
                                        <p:tgtEl>
                                          <p:spTgt spid="56"/>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9"/>
                                        </p:tgtEl>
                                        <p:attrNameLst>
                                          <p:attrName>style.visibility</p:attrName>
                                        </p:attrNameLst>
                                      </p:cBhvr>
                                      <p:to>
                                        <p:strVal val="visible"/>
                                      </p:to>
                                    </p:set>
                                    <p:animEffect transition="in" filter="fade">
                                      <p:cBhvr>
                                        <p:cTn id="108" dur="500"/>
                                        <p:tgtEl>
                                          <p:spTgt spid="59"/>
                                        </p:tgtEl>
                                      </p:cBhvr>
                                    </p:animEffect>
                                    <p:anim calcmode="lin" valueType="num">
                                      <p:cBhvr>
                                        <p:cTn id="109" dur="500" fill="hold"/>
                                        <p:tgtEl>
                                          <p:spTgt spid="59"/>
                                        </p:tgtEl>
                                        <p:attrNameLst>
                                          <p:attrName>ppt_x</p:attrName>
                                        </p:attrNameLst>
                                      </p:cBhvr>
                                      <p:tavLst>
                                        <p:tav tm="0">
                                          <p:val>
                                            <p:strVal val="#ppt_x"/>
                                          </p:val>
                                        </p:tav>
                                        <p:tav tm="100000">
                                          <p:val>
                                            <p:strVal val="#ppt_x"/>
                                          </p:val>
                                        </p:tav>
                                      </p:tavLst>
                                    </p:anim>
                                    <p:anim calcmode="lin" valueType="num">
                                      <p:cBhvr>
                                        <p:cTn id="110" dur="500" fill="hold"/>
                                        <p:tgtEl>
                                          <p:spTgt spid="59"/>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17444"/>
                                        </p:tgtEl>
                                        <p:attrNameLst>
                                          <p:attrName>style.visibility</p:attrName>
                                        </p:attrNameLst>
                                      </p:cBhvr>
                                      <p:to>
                                        <p:strVal val="visible"/>
                                      </p:to>
                                    </p:set>
                                    <p:animEffect transition="in" filter="fade">
                                      <p:cBhvr>
                                        <p:cTn id="113" dur="500"/>
                                        <p:tgtEl>
                                          <p:spTgt spid="17444"/>
                                        </p:tgtEl>
                                      </p:cBhvr>
                                    </p:animEffect>
                                    <p:anim calcmode="lin" valueType="num">
                                      <p:cBhvr>
                                        <p:cTn id="114" dur="500" fill="hold"/>
                                        <p:tgtEl>
                                          <p:spTgt spid="17444"/>
                                        </p:tgtEl>
                                        <p:attrNameLst>
                                          <p:attrName>ppt_x</p:attrName>
                                        </p:attrNameLst>
                                      </p:cBhvr>
                                      <p:tavLst>
                                        <p:tav tm="0">
                                          <p:val>
                                            <p:strVal val="#ppt_x"/>
                                          </p:val>
                                        </p:tav>
                                        <p:tav tm="100000">
                                          <p:val>
                                            <p:strVal val="#ppt_x"/>
                                          </p:val>
                                        </p:tav>
                                      </p:tavLst>
                                    </p:anim>
                                    <p:anim calcmode="lin" valueType="num">
                                      <p:cBhvr>
                                        <p:cTn id="115" dur="500" fill="hold"/>
                                        <p:tgtEl>
                                          <p:spTgt spid="17444"/>
                                        </p:tgtEl>
                                        <p:attrNameLst>
                                          <p:attrName>ppt_y</p:attrName>
                                        </p:attrNameLst>
                                      </p:cBhvr>
                                      <p:tavLst>
                                        <p:tav tm="0">
                                          <p:val>
                                            <p:strVal val="#ppt_y+.1"/>
                                          </p:val>
                                        </p:tav>
                                        <p:tav tm="100000">
                                          <p:val>
                                            <p:strVal val="#ppt_y"/>
                                          </p:val>
                                        </p:tav>
                                      </p:tavLst>
                                    </p:anim>
                                  </p:childTnLst>
                                </p:cTn>
                              </p:par>
                            </p:childTnLst>
                          </p:cTn>
                        </p:par>
                        <p:par>
                          <p:cTn id="116" fill="hold" nodeType="afterGroup">
                            <p:stCondLst>
                              <p:cond delay="6500"/>
                            </p:stCondLst>
                            <p:childTnLst>
                              <p:par>
                                <p:cTn id="117" presetID="42" presetClass="entr" presetSubtype="0" fill="hold" grpId="0" nodeType="afterEffect">
                                  <p:stCondLst>
                                    <p:cond delay="0"/>
                                  </p:stCondLst>
                                  <p:childTnLst>
                                    <p:set>
                                      <p:cBhvr>
                                        <p:cTn id="118" dur="1" fill="hold">
                                          <p:stCondLst>
                                            <p:cond delay="0"/>
                                          </p:stCondLst>
                                        </p:cTn>
                                        <p:tgtEl>
                                          <p:spTgt spid="61"/>
                                        </p:tgtEl>
                                        <p:attrNameLst>
                                          <p:attrName>style.visibility</p:attrName>
                                        </p:attrNameLst>
                                      </p:cBhvr>
                                      <p:to>
                                        <p:strVal val="visible"/>
                                      </p:to>
                                    </p:set>
                                    <p:animEffect transition="in" filter="fade">
                                      <p:cBhvr>
                                        <p:cTn id="119" dur="500"/>
                                        <p:tgtEl>
                                          <p:spTgt spid="61"/>
                                        </p:tgtEl>
                                      </p:cBhvr>
                                    </p:animEffect>
                                    <p:anim calcmode="lin" valueType="num">
                                      <p:cBhvr>
                                        <p:cTn id="120" dur="500" fill="hold"/>
                                        <p:tgtEl>
                                          <p:spTgt spid="61"/>
                                        </p:tgtEl>
                                        <p:attrNameLst>
                                          <p:attrName>ppt_x</p:attrName>
                                        </p:attrNameLst>
                                      </p:cBhvr>
                                      <p:tavLst>
                                        <p:tav tm="0">
                                          <p:val>
                                            <p:strVal val="#ppt_x"/>
                                          </p:val>
                                        </p:tav>
                                        <p:tav tm="100000">
                                          <p:val>
                                            <p:strVal val="#ppt_x"/>
                                          </p:val>
                                        </p:tav>
                                      </p:tavLst>
                                    </p:anim>
                                    <p:anim calcmode="lin" valueType="num">
                                      <p:cBhvr>
                                        <p:cTn id="121" dur="500" fill="hold"/>
                                        <p:tgtEl>
                                          <p:spTgt spid="61"/>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Effect transition="in" filter="fade">
                                      <p:cBhvr>
                                        <p:cTn id="124" dur="500"/>
                                        <p:tgtEl>
                                          <p:spTgt spid="64"/>
                                        </p:tgtEl>
                                      </p:cBhvr>
                                    </p:animEffect>
                                    <p:anim calcmode="lin" valueType="num">
                                      <p:cBhvr>
                                        <p:cTn id="125" dur="500" fill="hold"/>
                                        <p:tgtEl>
                                          <p:spTgt spid="64"/>
                                        </p:tgtEl>
                                        <p:attrNameLst>
                                          <p:attrName>ppt_x</p:attrName>
                                        </p:attrNameLst>
                                      </p:cBhvr>
                                      <p:tavLst>
                                        <p:tav tm="0">
                                          <p:val>
                                            <p:strVal val="#ppt_x"/>
                                          </p:val>
                                        </p:tav>
                                        <p:tav tm="100000">
                                          <p:val>
                                            <p:strVal val="#ppt_x"/>
                                          </p:val>
                                        </p:tav>
                                      </p:tavLst>
                                    </p:anim>
                                    <p:anim calcmode="lin" valueType="num">
                                      <p:cBhvr>
                                        <p:cTn id="126" dur="500" fill="hold"/>
                                        <p:tgtEl>
                                          <p:spTgt spid="64"/>
                                        </p:tgtEl>
                                        <p:attrNameLst>
                                          <p:attrName>ppt_y</p:attrName>
                                        </p:attrNameLst>
                                      </p:cBhvr>
                                      <p:tavLst>
                                        <p:tav tm="0">
                                          <p:val>
                                            <p:strVal val="#ppt_y+.1"/>
                                          </p:val>
                                        </p:tav>
                                        <p:tav tm="100000">
                                          <p:val>
                                            <p:strVal val="#ppt_y"/>
                                          </p:val>
                                        </p:tav>
                                      </p:tavLst>
                                    </p:anim>
                                  </p:childTnLst>
                                </p:cTn>
                              </p:par>
                              <p:par>
                                <p:cTn id="127" presetID="42" presetClass="entr" presetSubtype="0" fill="hold" grpId="0" nodeType="withEffect">
                                  <p:stCondLst>
                                    <p:cond delay="0"/>
                                  </p:stCondLst>
                                  <p:childTnLst>
                                    <p:set>
                                      <p:cBhvr>
                                        <p:cTn id="128" dur="1" fill="hold">
                                          <p:stCondLst>
                                            <p:cond delay="0"/>
                                          </p:stCondLst>
                                        </p:cTn>
                                        <p:tgtEl>
                                          <p:spTgt spid="17449"/>
                                        </p:tgtEl>
                                        <p:attrNameLst>
                                          <p:attrName>style.visibility</p:attrName>
                                        </p:attrNameLst>
                                      </p:cBhvr>
                                      <p:to>
                                        <p:strVal val="visible"/>
                                      </p:to>
                                    </p:set>
                                    <p:animEffect transition="in" filter="fade">
                                      <p:cBhvr>
                                        <p:cTn id="129" dur="500"/>
                                        <p:tgtEl>
                                          <p:spTgt spid="17449"/>
                                        </p:tgtEl>
                                      </p:cBhvr>
                                    </p:animEffect>
                                    <p:anim calcmode="lin" valueType="num">
                                      <p:cBhvr>
                                        <p:cTn id="130" dur="500" fill="hold"/>
                                        <p:tgtEl>
                                          <p:spTgt spid="17449"/>
                                        </p:tgtEl>
                                        <p:attrNameLst>
                                          <p:attrName>ppt_x</p:attrName>
                                        </p:attrNameLst>
                                      </p:cBhvr>
                                      <p:tavLst>
                                        <p:tav tm="0">
                                          <p:val>
                                            <p:strVal val="#ppt_x"/>
                                          </p:val>
                                        </p:tav>
                                        <p:tav tm="100000">
                                          <p:val>
                                            <p:strVal val="#ppt_x"/>
                                          </p:val>
                                        </p:tav>
                                      </p:tavLst>
                                    </p:anim>
                                    <p:anim calcmode="lin" valueType="num">
                                      <p:cBhvr>
                                        <p:cTn id="131" dur="500" fill="hold"/>
                                        <p:tgtEl>
                                          <p:spTgt spid="17449"/>
                                        </p:tgtEl>
                                        <p:attrNameLst>
                                          <p:attrName>ppt_y</p:attrName>
                                        </p:attrNameLst>
                                      </p:cBhvr>
                                      <p:tavLst>
                                        <p:tav tm="0">
                                          <p:val>
                                            <p:strVal val="#ppt_y+.1"/>
                                          </p:val>
                                        </p:tav>
                                        <p:tav tm="100000">
                                          <p:val>
                                            <p:strVal val="#ppt_y"/>
                                          </p:val>
                                        </p:tav>
                                      </p:tavLst>
                                    </p:anim>
                                  </p:childTnLst>
                                </p:cTn>
                              </p:par>
                            </p:childTnLst>
                          </p:cTn>
                        </p:par>
                        <p:par>
                          <p:cTn id="132" fill="hold" nodeType="afterGroup">
                            <p:stCondLst>
                              <p:cond delay="7000"/>
                            </p:stCondLst>
                            <p:childTnLst>
                              <p:par>
                                <p:cTn id="133" presetID="42" presetClass="entr" presetSubtype="0" fill="hold" grpId="0" nodeType="afterEffect">
                                  <p:stCondLst>
                                    <p:cond delay="0"/>
                                  </p:stCondLst>
                                  <p:childTnLst>
                                    <p:set>
                                      <p:cBhvr>
                                        <p:cTn id="134" dur="1" fill="hold">
                                          <p:stCondLst>
                                            <p:cond delay="0"/>
                                          </p:stCondLst>
                                        </p:cTn>
                                        <p:tgtEl>
                                          <p:spTgt spid="66"/>
                                        </p:tgtEl>
                                        <p:attrNameLst>
                                          <p:attrName>style.visibility</p:attrName>
                                        </p:attrNameLst>
                                      </p:cBhvr>
                                      <p:to>
                                        <p:strVal val="visible"/>
                                      </p:to>
                                    </p:set>
                                    <p:animEffect transition="in" filter="fade">
                                      <p:cBhvr>
                                        <p:cTn id="135" dur="500"/>
                                        <p:tgtEl>
                                          <p:spTgt spid="66"/>
                                        </p:tgtEl>
                                      </p:cBhvr>
                                    </p:animEffect>
                                    <p:anim calcmode="lin" valueType="num">
                                      <p:cBhvr>
                                        <p:cTn id="136" dur="500" fill="hold"/>
                                        <p:tgtEl>
                                          <p:spTgt spid="66"/>
                                        </p:tgtEl>
                                        <p:attrNameLst>
                                          <p:attrName>ppt_x</p:attrName>
                                        </p:attrNameLst>
                                      </p:cBhvr>
                                      <p:tavLst>
                                        <p:tav tm="0">
                                          <p:val>
                                            <p:strVal val="#ppt_x"/>
                                          </p:val>
                                        </p:tav>
                                        <p:tav tm="100000">
                                          <p:val>
                                            <p:strVal val="#ppt_x"/>
                                          </p:val>
                                        </p:tav>
                                      </p:tavLst>
                                    </p:anim>
                                    <p:anim calcmode="lin" valueType="num">
                                      <p:cBhvr>
                                        <p:cTn id="137" dur="500" fill="hold"/>
                                        <p:tgtEl>
                                          <p:spTgt spid="66"/>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17454"/>
                                        </p:tgtEl>
                                        <p:attrNameLst>
                                          <p:attrName>style.visibility</p:attrName>
                                        </p:attrNameLst>
                                      </p:cBhvr>
                                      <p:to>
                                        <p:strVal val="visible"/>
                                      </p:to>
                                    </p:set>
                                    <p:animEffect transition="in" filter="fade">
                                      <p:cBhvr>
                                        <p:cTn id="140" dur="500"/>
                                        <p:tgtEl>
                                          <p:spTgt spid="17454"/>
                                        </p:tgtEl>
                                      </p:cBhvr>
                                    </p:animEffect>
                                    <p:anim calcmode="lin" valueType="num">
                                      <p:cBhvr>
                                        <p:cTn id="141" dur="500" fill="hold"/>
                                        <p:tgtEl>
                                          <p:spTgt spid="17454"/>
                                        </p:tgtEl>
                                        <p:attrNameLst>
                                          <p:attrName>ppt_x</p:attrName>
                                        </p:attrNameLst>
                                      </p:cBhvr>
                                      <p:tavLst>
                                        <p:tav tm="0">
                                          <p:val>
                                            <p:strVal val="#ppt_x"/>
                                          </p:val>
                                        </p:tav>
                                        <p:tav tm="100000">
                                          <p:val>
                                            <p:strVal val="#ppt_x"/>
                                          </p:val>
                                        </p:tav>
                                      </p:tavLst>
                                    </p:anim>
                                    <p:anim calcmode="lin" valueType="num">
                                      <p:cBhvr>
                                        <p:cTn id="142" dur="500" fill="hold"/>
                                        <p:tgtEl>
                                          <p:spTgt spid="17454"/>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69"/>
                                        </p:tgtEl>
                                        <p:attrNameLst>
                                          <p:attrName>style.visibility</p:attrName>
                                        </p:attrNameLst>
                                      </p:cBhvr>
                                      <p:to>
                                        <p:strVal val="visible"/>
                                      </p:to>
                                    </p:set>
                                    <p:animEffect transition="in" filter="fade">
                                      <p:cBhvr>
                                        <p:cTn id="145" dur="500"/>
                                        <p:tgtEl>
                                          <p:spTgt spid="69"/>
                                        </p:tgtEl>
                                      </p:cBhvr>
                                    </p:animEffect>
                                    <p:anim calcmode="lin" valueType="num">
                                      <p:cBhvr>
                                        <p:cTn id="146" dur="500" fill="hold"/>
                                        <p:tgtEl>
                                          <p:spTgt spid="69"/>
                                        </p:tgtEl>
                                        <p:attrNameLst>
                                          <p:attrName>ppt_x</p:attrName>
                                        </p:attrNameLst>
                                      </p:cBhvr>
                                      <p:tavLst>
                                        <p:tav tm="0">
                                          <p:val>
                                            <p:strVal val="#ppt_x"/>
                                          </p:val>
                                        </p:tav>
                                        <p:tav tm="100000">
                                          <p:val>
                                            <p:strVal val="#ppt_x"/>
                                          </p:val>
                                        </p:tav>
                                      </p:tavLst>
                                    </p:anim>
                                    <p:anim calcmode="lin" valueType="num">
                                      <p:cBhvr>
                                        <p:cTn id="147" dur="500" fill="hold"/>
                                        <p:tgtEl>
                                          <p:spTgt spid="69"/>
                                        </p:tgtEl>
                                        <p:attrNameLst>
                                          <p:attrName>ppt_y</p:attrName>
                                        </p:attrNameLst>
                                      </p:cBhvr>
                                      <p:tavLst>
                                        <p:tav tm="0">
                                          <p:val>
                                            <p:strVal val="#ppt_y+.1"/>
                                          </p:val>
                                        </p:tav>
                                        <p:tav tm="100000">
                                          <p:val>
                                            <p:strVal val="#ppt_y"/>
                                          </p:val>
                                        </p:tav>
                                      </p:tavLst>
                                    </p:anim>
                                  </p:childTnLst>
                                </p:cTn>
                              </p:par>
                            </p:childTnLst>
                          </p:cTn>
                        </p:par>
                        <p:par>
                          <p:cTn id="148" fill="hold" nodeType="afterGroup">
                            <p:stCondLst>
                              <p:cond delay="7500"/>
                            </p:stCondLst>
                            <p:childTnLst>
                              <p:par>
                                <p:cTn id="149" presetID="42" presetClass="entr" presetSubtype="0" fill="hold" grpId="0" nodeType="afterEffect">
                                  <p:stCondLst>
                                    <p:cond delay="0"/>
                                  </p:stCondLst>
                                  <p:childTnLst>
                                    <p:set>
                                      <p:cBhvr>
                                        <p:cTn id="150" dur="1" fill="hold">
                                          <p:stCondLst>
                                            <p:cond delay="0"/>
                                          </p:stCondLst>
                                        </p:cTn>
                                        <p:tgtEl>
                                          <p:spTgt spid="71"/>
                                        </p:tgtEl>
                                        <p:attrNameLst>
                                          <p:attrName>style.visibility</p:attrName>
                                        </p:attrNameLst>
                                      </p:cBhvr>
                                      <p:to>
                                        <p:strVal val="visible"/>
                                      </p:to>
                                    </p:set>
                                    <p:animEffect transition="in" filter="fade">
                                      <p:cBhvr>
                                        <p:cTn id="151" dur="500"/>
                                        <p:tgtEl>
                                          <p:spTgt spid="71"/>
                                        </p:tgtEl>
                                      </p:cBhvr>
                                    </p:animEffect>
                                    <p:anim calcmode="lin" valueType="num">
                                      <p:cBhvr>
                                        <p:cTn id="152" dur="500" fill="hold"/>
                                        <p:tgtEl>
                                          <p:spTgt spid="71"/>
                                        </p:tgtEl>
                                        <p:attrNameLst>
                                          <p:attrName>ppt_x</p:attrName>
                                        </p:attrNameLst>
                                      </p:cBhvr>
                                      <p:tavLst>
                                        <p:tav tm="0">
                                          <p:val>
                                            <p:strVal val="#ppt_x"/>
                                          </p:val>
                                        </p:tav>
                                        <p:tav tm="100000">
                                          <p:val>
                                            <p:strVal val="#ppt_x"/>
                                          </p:val>
                                        </p:tav>
                                      </p:tavLst>
                                    </p:anim>
                                    <p:anim calcmode="lin" valueType="num">
                                      <p:cBhvr>
                                        <p:cTn id="153" dur="500" fill="hold"/>
                                        <p:tgtEl>
                                          <p:spTgt spid="71"/>
                                        </p:tgtEl>
                                        <p:attrNameLst>
                                          <p:attrName>ppt_y</p:attrName>
                                        </p:attrNameLst>
                                      </p:cBhvr>
                                      <p:tavLst>
                                        <p:tav tm="0">
                                          <p:val>
                                            <p:strVal val="#ppt_y+.1"/>
                                          </p:val>
                                        </p:tav>
                                        <p:tav tm="100000">
                                          <p:val>
                                            <p:strVal val="#ppt_y"/>
                                          </p:val>
                                        </p:tav>
                                      </p:tavLst>
                                    </p:anim>
                                  </p:childTnLst>
                                </p:cTn>
                              </p:par>
                              <p:par>
                                <p:cTn id="154" presetID="42" presetClass="entr" presetSubtype="0" fill="hold" grpId="0" nodeType="withEffect">
                                  <p:stCondLst>
                                    <p:cond delay="0"/>
                                  </p:stCondLst>
                                  <p:childTnLst>
                                    <p:set>
                                      <p:cBhvr>
                                        <p:cTn id="155" dur="1" fill="hold">
                                          <p:stCondLst>
                                            <p:cond delay="0"/>
                                          </p:stCondLst>
                                        </p:cTn>
                                        <p:tgtEl>
                                          <p:spTgt spid="74"/>
                                        </p:tgtEl>
                                        <p:attrNameLst>
                                          <p:attrName>style.visibility</p:attrName>
                                        </p:attrNameLst>
                                      </p:cBhvr>
                                      <p:to>
                                        <p:strVal val="visible"/>
                                      </p:to>
                                    </p:set>
                                    <p:animEffect transition="in" filter="fade">
                                      <p:cBhvr>
                                        <p:cTn id="156" dur="500"/>
                                        <p:tgtEl>
                                          <p:spTgt spid="74"/>
                                        </p:tgtEl>
                                      </p:cBhvr>
                                    </p:animEffect>
                                    <p:anim calcmode="lin" valueType="num">
                                      <p:cBhvr>
                                        <p:cTn id="157" dur="500" fill="hold"/>
                                        <p:tgtEl>
                                          <p:spTgt spid="74"/>
                                        </p:tgtEl>
                                        <p:attrNameLst>
                                          <p:attrName>ppt_x</p:attrName>
                                        </p:attrNameLst>
                                      </p:cBhvr>
                                      <p:tavLst>
                                        <p:tav tm="0">
                                          <p:val>
                                            <p:strVal val="#ppt_x"/>
                                          </p:val>
                                        </p:tav>
                                        <p:tav tm="100000">
                                          <p:val>
                                            <p:strVal val="#ppt_x"/>
                                          </p:val>
                                        </p:tav>
                                      </p:tavLst>
                                    </p:anim>
                                    <p:anim calcmode="lin" valueType="num">
                                      <p:cBhvr>
                                        <p:cTn id="158" dur="500" fill="hold"/>
                                        <p:tgtEl>
                                          <p:spTgt spid="74"/>
                                        </p:tgtEl>
                                        <p:attrNameLst>
                                          <p:attrName>ppt_y</p:attrName>
                                        </p:attrNameLst>
                                      </p:cBhvr>
                                      <p:tavLst>
                                        <p:tav tm="0">
                                          <p:val>
                                            <p:strVal val="#ppt_y+.1"/>
                                          </p:val>
                                        </p:tav>
                                        <p:tav tm="100000">
                                          <p:val>
                                            <p:strVal val="#ppt_y"/>
                                          </p:val>
                                        </p:tav>
                                      </p:tavLst>
                                    </p:anim>
                                  </p:childTnLst>
                                </p:cTn>
                              </p:par>
                              <p:par>
                                <p:cTn id="159" presetID="42" presetClass="entr" presetSubtype="0" fill="hold" grpId="0" nodeType="withEffect">
                                  <p:stCondLst>
                                    <p:cond delay="0"/>
                                  </p:stCondLst>
                                  <p:childTnLst>
                                    <p:set>
                                      <p:cBhvr>
                                        <p:cTn id="160" dur="1" fill="hold">
                                          <p:stCondLst>
                                            <p:cond delay="0"/>
                                          </p:stCondLst>
                                        </p:cTn>
                                        <p:tgtEl>
                                          <p:spTgt spid="17459"/>
                                        </p:tgtEl>
                                        <p:attrNameLst>
                                          <p:attrName>style.visibility</p:attrName>
                                        </p:attrNameLst>
                                      </p:cBhvr>
                                      <p:to>
                                        <p:strVal val="visible"/>
                                      </p:to>
                                    </p:set>
                                    <p:animEffect transition="in" filter="fade">
                                      <p:cBhvr>
                                        <p:cTn id="161" dur="500"/>
                                        <p:tgtEl>
                                          <p:spTgt spid="17459"/>
                                        </p:tgtEl>
                                      </p:cBhvr>
                                    </p:animEffect>
                                    <p:anim calcmode="lin" valueType="num">
                                      <p:cBhvr>
                                        <p:cTn id="162" dur="500" fill="hold"/>
                                        <p:tgtEl>
                                          <p:spTgt spid="17459"/>
                                        </p:tgtEl>
                                        <p:attrNameLst>
                                          <p:attrName>ppt_x</p:attrName>
                                        </p:attrNameLst>
                                      </p:cBhvr>
                                      <p:tavLst>
                                        <p:tav tm="0">
                                          <p:val>
                                            <p:strVal val="#ppt_x"/>
                                          </p:val>
                                        </p:tav>
                                        <p:tav tm="100000">
                                          <p:val>
                                            <p:strVal val="#ppt_x"/>
                                          </p:val>
                                        </p:tav>
                                      </p:tavLst>
                                    </p:anim>
                                    <p:anim calcmode="lin" valueType="num">
                                      <p:cBhvr>
                                        <p:cTn id="163" dur="500" fill="hold"/>
                                        <p:tgtEl>
                                          <p:spTgt spid="17459"/>
                                        </p:tgtEl>
                                        <p:attrNameLst>
                                          <p:attrName>ppt_y</p:attrName>
                                        </p:attrNameLst>
                                      </p:cBhvr>
                                      <p:tavLst>
                                        <p:tav tm="0">
                                          <p:val>
                                            <p:strVal val="#ppt_y+.1"/>
                                          </p:val>
                                        </p:tav>
                                        <p:tav tm="100000">
                                          <p:val>
                                            <p:strVal val="#ppt_y"/>
                                          </p:val>
                                        </p:tav>
                                      </p:tavLst>
                                    </p:anim>
                                  </p:childTnLst>
                                </p:cTn>
                              </p:par>
                            </p:childTnLst>
                          </p:cTn>
                        </p:par>
                        <p:par>
                          <p:cTn id="164" fill="hold" nodeType="afterGroup">
                            <p:stCondLst>
                              <p:cond delay="8000"/>
                            </p:stCondLst>
                            <p:childTnLst>
                              <p:par>
                                <p:cTn id="165" presetID="42" presetClass="entr" presetSubtype="0" fill="hold" grpId="0"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fade">
                                      <p:cBhvr>
                                        <p:cTn id="167" dur="500"/>
                                        <p:tgtEl>
                                          <p:spTgt spid="76"/>
                                        </p:tgtEl>
                                      </p:cBhvr>
                                    </p:animEffect>
                                    <p:anim calcmode="lin" valueType="num">
                                      <p:cBhvr>
                                        <p:cTn id="168" dur="500" fill="hold"/>
                                        <p:tgtEl>
                                          <p:spTgt spid="76"/>
                                        </p:tgtEl>
                                        <p:attrNameLst>
                                          <p:attrName>ppt_x</p:attrName>
                                        </p:attrNameLst>
                                      </p:cBhvr>
                                      <p:tavLst>
                                        <p:tav tm="0">
                                          <p:val>
                                            <p:strVal val="#ppt_x"/>
                                          </p:val>
                                        </p:tav>
                                        <p:tav tm="100000">
                                          <p:val>
                                            <p:strVal val="#ppt_x"/>
                                          </p:val>
                                        </p:tav>
                                      </p:tavLst>
                                    </p:anim>
                                    <p:anim calcmode="lin" valueType="num">
                                      <p:cBhvr>
                                        <p:cTn id="169" dur="500" fill="hold"/>
                                        <p:tgtEl>
                                          <p:spTgt spid="76"/>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79"/>
                                        </p:tgtEl>
                                        <p:attrNameLst>
                                          <p:attrName>style.visibility</p:attrName>
                                        </p:attrNameLst>
                                      </p:cBhvr>
                                      <p:to>
                                        <p:strVal val="visible"/>
                                      </p:to>
                                    </p:set>
                                    <p:animEffect transition="in" filter="fade">
                                      <p:cBhvr>
                                        <p:cTn id="172" dur="500"/>
                                        <p:tgtEl>
                                          <p:spTgt spid="79"/>
                                        </p:tgtEl>
                                      </p:cBhvr>
                                    </p:animEffect>
                                    <p:anim calcmode="lin" valueType="num">
                                      <p:cBhvr>
                                        <p:cTn id="173" dur="500" fill="hold"/>
                                        <p:tgtEl>
                                          <p:spTgt spid="79"/>
                                        </p:tgtEl>
                                        <p:attrNameLst>
                                          <p:attrName>ppt_x</p:attrName>
                                        </p:attrNameLst>
                                      </p:cBhvr>
                                      <p:tavLst>
                                        <p:tav tm="0">
                                          <p:val>
                                            <p:strVal val="#ppt_x"/>
                                          </p:val>
                                        </p:tav>
                                        <p:tav tm="100000">
                                          <p:val>
                                            <p:strVal val="#ppt_x"/>
                                          </p:val>
                                        </p:tav>
                                      </p:tavLst>
                                    </p:anim>
                                    <p:anim calcmode="lin" valueType="num">
                                      <p:cBhvr>
                                        <p:cTn id="174" dur="500" fill="hold"/>
                                        <p:tgtEl>
                                          <p:spTgt spid="79"/>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17464"/>
                                        </p:tgtEl>
                                        <p:attrNameLst>
                                          <p:attrName>style.visibility</p:attrName>
                                        </p:attrNameLst>
                                      </p:cBhvr>
                                      <p:to>
                                        <p:strVal val="visible"/>
                                      </p:to>
                                    </p:set>
                                    <p:animEffect transition="in" filter="fade">
                                      <p:cBhvr>
                                        <p:cTn id="177" dur="500"/>
                                        <p:tgtEl>
                                          <p:spTgt spid="17464"/>
                                        </p:tgtEl>
                                      </p:cBhvr>
                                    </p:animEffect>
                                    <p:anim calcmode="lin" valueType="num">
                                      <p:cBhvr>
                                        <p:cTn id="178" dur="500" fill="hold"/>
                                        <p:tgtEl>
                                          <p:spTgt spid="17464"/>
                                        </p:tgtEl>
                                        <p:attrNameLst>
                                          <p:attrName>ppt_x</p:attrName>
                                        </p:attrNameLst>
                                      </p:cBhvr>
                                      <p:tavLst>
                                        <p:tav tm="0">
                                          <p:val>
                                            <p:strVal val="#ppt_x"/>
                                          </p:val>
                                        </p:tav>
                                        <p:tav tm="100000">
                                          <p:val>
                                            <p:strVal val="#ppt_x"/>
                                          </p:val>
                                        </p:tav>
                                      </p:tavLst>
                                    </p:anim>
                                    <p:anim calcmode="lin" valueType="num">
                                      <p:cBhvr>
                                        <p:cTn id="179" dur="500" fill="hold"/>
                                        <p:tgtEl>
                                          <p:spTgt spid="17464"/>
                                        </p:tgtEl>
                                        <p:attrNameLst>
                                          <p:attrName>ppt_y</p:attrName>
                                        </p:attrNameLst>
                                      </p:cBhvr>
                                      <p:tavLst>
                                        <p:tav tm="0">
                                          <p:val>
                                            <p:strVal val="#ppt_y+.1"/>
                                          </p:val>
                                        </p:tav>
                                        <p:tav tm="100000">
                                          <p:val>
                                            <p:strVal val="#ppt_y"/>
                                          </p:val>
                                        </p:tav>
                                      </p:tavLst>
                                    </p:anim>
                                  </p:childTnLst>
                                </p:cTn>
                              </p:par>
                            </p:childTnLst>
                          </p:cTn>
                        </p:par>
                        <p:par>
                          <p:cTn id="180" fill="hold" nodeType="afterGroup">
                            <p:stCondLst>
                              <p:cond delay="8500"/>
                            </p:stCondLst>
                            <p:childTnLst>
                              <p:par>
                                <p:cTn id="181" presetID="42" presetClass="entr" presetSubtype="0" fill="hold" grpId="0" nodeType="afterEffect">
                                  <p:stCondLst>
                                    <p:cond delay="0"/>
                                  </p:stCondLst>
                                  <p:childTnLst>
                                    <p:set>
                                      <p:cBhvr>
                                        <p:cTn id="182" dur="1" fill="hold">
                                          <p:stCondLst>
                                            <p:cond delay="0"/>
                                          </p:stCondLst>
                                        </p:cTn>
                                        <p:tgtEl>
                                          <p:spTgt spid="81"/>
                                        </p:tgtEl>
                                        <p:attrNameLst>
                                          <p:attrName>style.visibility</p:attrName>
                                        </p:attrNameLst>
                                      </p:cBhvr>
                                      <p:to>
                                        <p:strVal val="visible"/>
                                      </p:to>
                                    </p:set>
                                    <p:animEffect transition="in" filter="fade">
                                      <p:cBhvr>
                                        <p:cTn id="183" dur="500"/>
                                        <p:tgtEl>
                                          <p:spTgt spid="81"/>
                                        </p:tgtEl>
                                      </p:cBhvr>
                                    </p:animEffect>
                                    <p:anim calcmode="lin" valueType="num">
                                      <p:cBhvr>
                                        <p:cTn id="184" dur="500" fill="hold"/>
                                        <p:tgtEl>
                                          <p:spTgt spid="81"/>
                                        </p:tgtEl>
                                        <p:attrNameLst>
                                          <p:attrName>ppt_x</p:attrName>
                                        </p:attrNameLst>
                                      </p:cBhvr>
                                      <p:tavLst>
                                        <p:tav tm="0">
                                          <p:val>
                                            <p:strVal val="#ppt_x"/>
                                          </p:val>
                                        </p:tav>
                                        <p:tav tm="100000">
                                          <p:val>
                                            <p:strVal val="#ppt_x"/>
                                          </p:val>
                                        </p:tav>
                                      </p:tavLst>
                                    </p:anim>
                                    <p:anim calcmode="lin" valueType="num">
                                      <p:cBhvr>
                                        <p:cTn id="185" dur="500" fill="hold"/>
                                        <p:tgtEl>
                                          <p:spTgt spid="81"/>
                                        </p:tgtEl>
                                        <p:attrNameLst>
                                          <p:attrName>ppt_y</p:attrName>
                                        </p:attrNameLst>
                                      </p:cBhvr>
                                      <p:tavLst>
                                        <p:tav tm="0">
                                          <p:val>
                                            <p:strVal val="#ppt_y+.1"/>
                                          </p:val>
                                        </p:tav>
                                        <p:tav tm="100000">
                                          <p:val>
                                            <p:strVal val="#ppt_y"/>
                                          </p:val>
                                        </p:tav>
                                      </p:tavLst>
                                    </p:anim>
                                  </p:childTnLst>
                                </p:cTn>
                              </p:par>
                              <p:par>
                                <p:cTn id="186" presetID="42" presetClass="entr" presetSubtype="0" fill="hold" grpId="0" nodeType="withEffect">
                                  <p:stCondLst>
                                    <p:cond delay="0"/>
                                  </p:stCondLst>
                                  <p:childTnLst>
                                    <p:set>
                                      <p:cBhvr>
                                        <p:cTn id="187" dur="1" fill="hold">
                                          <p:stCondLst>
                                            <p:cond delay="0"/>
                                          </p:stCondLst>
                                        </p:cTn>
                                        <p:tgtEl>
                                          <p:spTgt spid="84"/>
                                        </p:tgtEl>
                                        <p:attrNameLst>
                                          <p:attrName>style.visibility</p:attrName>
                                        </p:attrNameLst>
                                      </p:cBhvr>
                                      <p:to>
                                        <p:strVal val="visible"/>
                                      </p:to>
                                    </p:set>
                                    <p:animEffect transition="in" filter="fade">
                                      <p:cBhvr>
                                        <p:cTn id="188" dur="500"/>
                                        <p:tgtEl>
                                          <p:spTgt spid="84"/>
                                        </p:tgtEl>
                                      </p:cBhvr>
                                    </p:animEffect>
                                    <p:anim calcmode="lin" valueType="num">
                                      <p:cBhvr>
                                        <p:cTn id="189" dur="500" fill="hold"/>
                                        <p:tgtEl>
                                          <p:spTgt spid="84"/>
                                        </p:tgtEl>
                                        <p:attrNameLst>
                                          <p:attrName>ppt_x</p:attrName>
                                        </p:attrNameLst>
                                      </p:cBhvr>
                                      <p:tavLst>
                                        <p:tav tm="0">
                                          <p:val>
                                            <p:strVal val="#ppt_x"/>
                                          </p:val>
                                        </p:tav>
                                        <p:tav tm="100000">
                                          <p:val>
                                            <p:strVal val="#ppt_x"/>
                                          </p:val>
                                        </p:tav>
                                      </p:tavLst>
                                    </p:anim>
                                    <p:anim calcmode="lin" valueType="num">
                                      <p:cBhvr>
                                        <p:cTn id="190" dur="500" fill="hold"/>
                                        <p:tgtEl>
                                          <p:spTgt spid="84"/>
                                        </p:tgtEl>
                                        <p:attrNameLst>
                                          <p:attrName>ppt_y</p:attrName>
                                        </p:attrNameLst>
                                      </p:cBhvr>
                                      <p:tavLst>
                                        <p:tav tm="0">
                                          <p:val>
                                            <p:strVal val="#ppt_y+.1"/>
                                          </p:val>
                                        </p:tav>
                                        <p:tav tm="100000">
                                          <p:val>
                                            <p:strVal val="#ppt_y"/>
                                          </p:val>
                                        </p:tav>
                                      </p:tavLst>
                                    </p:anim>
                                  </p:childTnLst>
                                </p:cTn>
                              </p:par>
                              <p:par>
                                <p:cTn id="191" presetID="42" presetClass="entr" presetSubtype="0" fill="hold" grpId="0" nodeType="withEffect">
                                  <p:stCondLst>
                                    <p:cond delay="0"/>
                                  </p:stCondLst>
                                  <p:childTnLst>
                                    <p:set>
                                      <p:cBhvr>
                                        <p:cTn id="192" dur="1" fill="hold">
                                          <p:stCondLst>
                                            <p:cond delay="0"/>
                                          </p:stCondLst>
                                        </p:cTn>
                                        <p:tgtEl>
                                          <p:spTgt spid="17469"/>
                                        </p:tgtEl>
                                        <p:attrNameLst>
                                          <p:attrName>style.visibility</p:attrName>
                                        </p:attrNameLst>
                                      </p:cBhvr>
                                      <p:to>
                                        <p:strVal val="visible"/>
                                      </p:to>
                                    </p:set>
                                    <p:animEffect transition="in" filter="fade">
                                      <p:cBhvr>
                                        <p:cTn id="193" dur="500"/>
                                        <p:tgtEl>
                                          <p:spTgt spid="17469"/>
                                        </p:tgtEl>
                                      </p:cBhvr>
                                    </p:animEffect>
                                    <p:anim calcmode="lin" valueType="num">
                                      <p:cBhvr>
                                        <p:cTn id="194" dur="500" fill="hold"/>
                                        <p:tgtEl>
                                          <p:spTgt spid="17469"/>
                                        </p:tgtEl>
                                        <p:attrNameLst>
                                          <p:attrName>ppt_x</p:attrName>
                                        </p:attrNameLst>
                                      </p:cBhvr>
                                      <p:tavLst>
                                        <p:tav tm="0">
                                          <p:val>
                                            <p:strVal val="#ppt_x"/>
                                          </p:val>
                                        </p:tav>
                                        <p:tav tm="100000">
                                          <p:val>
                                            <p:strVal val="#ppt_x"/>
                                          </p:val>
                                        </p:tav>
                                      </p:tavLst>
                                    </p:anim>
                                    <p:anim calcmode="lin" valueType="num">
                                      <p:cBhvr>
                                        <p:cTn id="195" dur="500" fill="hold"/>
                                        <p:tgtEl>
                                          <p:spTgt spid="17469"/>
                                        </p:tgtEl>
                                        <p:attrNameLst>
                                          <p:attrName>ppt_y</p:attrName>
                                        </p:attrNameLst>
                                      </p:cBhvr>
                                      <p:tavLst>
                                        <p:tav tm="0">
                                          <p:val>
                                            <p:strVal val="#ppt_y+.1"/>
                                          </p:val>
                                        </p:tav>
                                        <p:tav tm="100000">
                                          <p:val>
                                            <p:strVal val="#ppt_y"/>
                                          </p:val>
                                        </p:tav>
                                      </p:tavLst>
                                    </p:anim>
                                  </p:childTnLst>
                                </p:cTn>
                              </p:par>
                            </p:childTnLst>
                          </p:cTn>
                        </p:par>
                        <p:par>
                          <p:cTn id="196" fill="hold">
                            <p:stCondLst>
                              <p:cond delay="9000"/>
                            </p:stCondLst>
                            <p:childTnLst>
                              <p:par>
                                <p:cTn id="197" presetID="10" presetClass="entr" presetSubtype="0" fill="hold" grpId="0" nodeType="afterEffect">
                                  <p:stCondLst>
                                    <p:cond delay="0"/>
                                  </p:stCondLst>
                                  <p:childTnLst>
                                    <p:set>
                                      <p:cBhvr>
                                        <p:cTn id="198" dur="1" fill="hold">
                                          <p:stCondLst>
                                            <p:cond delay="0"/>
                                          </p:stCondLst>
                                        </p:cTn>
                                        <p:tgtEl>
                                          <p:spTgt spid="73"/>
                                        </p:tgtEl>
                                        <p:attrNameLst>
                                          <p:attrName>style.visibility</p:attrName>
                                        </p:attrNameLst>
                                      </p:cBhvr>
                                      <p:to>
                                        <p:strVal val="visible"/>
                                      </p:to>
                                    </p:set>
                                    <p:animEffect transition="in" filter="fade">
                                      <p:cBhvr>
                                        <p:cTn id="199" dur="1000"/>
                                        <p:tgtEl>
                                          <p:spTgt spid="73"/>
                                        </p:tgtEl>
                                      </p:cBhvr>
                                    </p:animEffect>
                                  </p:childTnLst>
                                </p:cTn>
                              </p:par>
                              <p:par>
                                <p:cTn id="200" presetID="10" presetClass="entr" presetSubtype="0" fill="hold" grpId="0" nodeType="withEffect">
                                  <p:stCondLst>
                                    <p:cond delay="0"/>
                                  </p:stCondLst>
                                  <p:childTnLst>
                                    <p:set>
                                      <p:cBhvr>
                                        <p:cTn id="201" dur="1" fill="hold">
                                          <p:stCondLst>
                                            <p:cond delay="0"/>
                                          </p:stCondLst>
                                        </p:cTn>
                                        <p:tgtEl>
                                          <p:spTgt spid="78"/>
                                        </p:tgtEl>
                                        <p:attrNameLst>
                                          <p:attrName>style.visibility</p:attrName>
                                        </p:attrNameLst>
                                      </p:cBhvr>
                                      <p:to>
                                        <p:strVal val="visible"/>
                                      </p:to>
                                    </p:set>
                                    <p:animEffect transition="in" filter="fade">
                                      <p:cBhvr>
                                        <p:cTn id="202" dur="1000"/>
                                        <p:tgtEl>
                                          <p:spTgt spid="78"/>
                                        </p:tgtEl>
                                      </p:cBhvr>
                                    </p:animEffect>
                                  </p:childTnLst>
                                </p:cTn>
                              </p:par>
                              <p:par>
                                <p:cTn id="203" presetID="10" presetClass="entr" presetSubtype="0" fill="hold" nodeType="withEffect">
                                  <p:stCondLst>
                                    <p:cond delay="0"/>
                                  </p:stCondLst>
                                  <p:childTnLst>
                                    <p:set>
                                      <p:cBhvr>
                                        <p:cTn id="204" dur="1" fill="hold">
                                          <p:stCondLst>
                                            <p:cond delay="0"/>
                                          </p:stCondLst>
                                        </p:cTn>
                                        <p:tgtEl>
                                          <p:spTgt spid="80"/>
                                        </p:tgtEl>
                                        <p:attrNameLst>
                                          <p:attrName>style.visibility</p:attrName>
                                        </p:attrNameLst>
                                      </p:cBhvr>
                                      <p:to>
                                        <p:strVal val="visible"/>
                                      </p:to>
                                    </p:set>
                                    <p:animEffect transition="in" filter="fade">
                                      <p:cBhvr>
                                        <p:cTn id="205" dur="1000"/>
                                        <p:tgtEl>
                                          <p:spTgt spid="80"/>
                                        </p:tgtEl>
                                      </p:cBhvr>
                                    </p:animEffect>
                                  </p:childTnLst>
                                </p:cTn>
                              </p:par>
                              <p:par>
                                <p:cTn id="206" presetID="10" presetClass="entr" presetSubtype="0" fill="hold" nodeType="withEffect">
                                  <p:stCondLst>
                                    <p:cond delay="0"/>
                                  </p:stCondLst>
                                  <p:childTnLst>
                                    <p:set>
                                      <p:cBhvr>
                                        <p:cTn id="207" dur="1" fill="hold">
                                          <p:stCondLst>
                                            <p:cond delay="0"/>
                                          </p:stCondLst>
                                        </p:cTn>
                                        <p:tgtEl>
                                          <p:spTgt spid="82"/>
                                        </p:tgtEl>
                                        <p:attrNameLst>
                                          <p:attrName>style.visibility</p:attrName>
                                        </p:attrNameLst>
                                      </p:cBhvr>
                                      <p:to>
                                        <p:strVal val="visible"/>
                                      </p:to>
                                    </p:set>
                                    <p:animEffect transition="in" filter="fade">
                                      <p:cBhvr>
                                        <p:cTn id="208" dur="1000"/>
                                        <p:tgtEl>
                                          <p:spTgt spid="82"/>
                                        </p:tgtEl>
                                      </p:cBhvr>
                                    </p:animEffect>
                                  </p:childTnLst>
                                </p:cTn>
                              </p:par>
                              <p:par>
                                <p:cTn id="209" presetID="10" presetClass="entr" presetSubtype="0" fill="hold" nodeType="withEffect">
                                  <p:stCondLst>
                                    <p:cond delay="0"/>
                                  </p:stCondLst>
                                  <p:childTnLst>
                                    <p:set>
                                      <p:cBhvr>
                                        <p:cTn id="210" dur="1" fill="hold">
                                          <p:stCondLst>
                                            <p:cond delay="0"/>
                                          </p:stCondLst>
                                        </p:cTn>
                                        <p:tgtEl>
                                          <p:spTgt spid="86"/>
                                        </p:tgtEl>
                                        <p:attrNameLst>
                                          <p:attrName>style.visibility</p:attrName>
                                        </p:attrNameLst>
                                      </p:cBhvr>
                                      <p:to>
                                        <p:strVal val="visible"/>
                                      </p:to>
                                    </p:set>
                                    <p:animEffect transition="in" filter="fade">
                                      <p:cBhvr>
                                        <p:cTn id="211" dur="1000"/>
                                        <p:tgtEl>
                                          <p:spTgt spid="86"/>
                                        </p:tgtEl>
                                      </p:cBhvr>
                                    </p:animEffect>
                                  </p:childTnLst>
                                </p:cTn>
                              </p:par>
                              <p:par>
                                <p:cTn id="212" presetID="26" presetClass="entr" presetSubtype="0" fill="hold" nodeType="withEffect">
                                  <p:stCondLst>
                                    <p:cond delay="0"/>
                                  </p:stCondLst>
                                  <p:childTnLst>
                                    <p:set>
                                      <p:cBhvr>
                                        <p:cTn id="213" dur="1" fill="hold">
                                          <p:stCondLst>
                                            <p:cond delay="0"/>
                                          </p:stCondLst>
                                        </p:cTn>
                                        <p:tgtEl>
                                          <p:spTgt spid="89"/>
                                        </p:tgtEl>
                                        <p:attrNameLst>
                                          <p:attrName>style.visibility</p:attrName>
                                        </p:attrNameLst>
                                      </p:cBhvr>
                                      <p:to>
                                        <p:strVal val="visible"/>
                                      </p:to>
                                    </p:set>
                                    <p:animEffect transition="in" filter="wipe(down)">
                                      <p:cBhvr>
                                        <p:cTn id="214" dur="580">
                                          <p:stCondLst>
                                            <p:cond delay="0"/>
                                          </p:stCondLst>
                                        </p:cTn>
                                        <p:tgtEl>
                                          <p:spTgt spid="89"/>
                                        </p:tgtEl>
                                      </p:cBhvr>
                                    </p:animEffect>
                                    <p:anim calcmode="lin" valueType="num">
                                      <p:cBhvr>
                                        <p:cTn id="215"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216"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217"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218"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219"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220" dur="26">
                                          <p:stCondLst>
                                            <p:cond delay="650"/>
                                          </p:stCondLst>
                                        </p:cTn>
                                        <p:tgtEl>
                                          <p:spTgt spid="89"/>
                                        </p:tgtEl>
                                      </p:cBhvr>
                                      <p:to x="100000" y="60000"/>
                                    </p:animScale>
                                    <p:animScale>
                                      <p:cBhvr>
                                        <p:cTn id="221" dur="166" decel="50000">
                                          <p:stCondLst>
                                            <p:cond delay="676"/>
                                          </p:stCondLst>
                                        </p:cTn>
                                        <p:tgtEl>
                                          <p:spTgt spid="89"/>
                                        </p:tgtEl>
                                      </p:cBhvr>
                                      <p:to x="100000" y="100000"/>
                                    </p:animScale>
                                    <p:animScale>
                                      <p:cBhvr>
                                        <p:cTn id="222" dur="26">
                                          <p:stCondLst>
                                            <p:cond delay="1312"/>
                                          </p:stCondLst>
                                        </p:cTn>
                                        <p:tgtEl>
                                          <p:spTgt spid="89"/>
                                        </p:tgtEl>
                                      </p:cBhvr>
                                      <p:to x="100000" y="80000"/>
                                    </p:animScale>
                                    <p:animScale>
                                      <p:cBhvr>
                                        <p:cTn id="223" dur="166" decel="50000">
                                          <p:stCondLst>
                                            <p:cond delay="1338"/>
                                          </p:stCondLst>
                                        </p:cTn>
                                        <p:tgtEl>
                                          <p:spTgt spid="89"/>
                                        </p:tgtEl>
                                      </p:cBhvr>
                                      <p:to x="100000" y="100000"/>
                                    </p:animScale>
                                    <p:animScale>
                                      <p:cBhvr>
                                        <p:cTn id="224" dur="26">
                                          <p:stCondLst>
                                            <p:cond delay="1642"/>
                                          </p:stCondLst>
                                        </p:cTn>
                                        <p:tgtEl>
                                          <p:spTgt spid="89"/>
                                        </p:tgtEl>
                                      </p:cBhvr>
                                      <p:to x="100000" y="90000"/>
                                    </p:animScale>
                                    <p:animScale>
                                      <p:cBhvr>
                                        <p:cTn id="225" dur="166" decel="50000">
                                          <p:stCondLst>
                                            <p:cond delay="1668"/>
                                          </p:stCondLst>
                                        </p:cTn>
                                        <p:tgtEl>
                                          <p:spTgt spid="89"/>
                                        </p:tgtEl>
                                      </p:cBhvr>
                                      <p:to x="100000" y="100000"/>
                                    </p:animScale>
                                    <p:animScale>
                                      <p:cBhvr>
                                        <p:cTn id="226" dur="26">
                                          <p:stCondLst>
                                            <p:cond delay="1808"/>
                                          </p:stCondLst>
                                        </p:cTn>
                                        <p:tgtEl>
                                          <p:spTgt spid="89"/>
                                        </p:tgtEl>
                                      </p:cBhvr>
                                      <p:to x="100000" y="95000"/>
                                    </p:animScale>
                                    <p:animScale>
                                      <p:cBhvr>
                                        <p:cTn id="227" dur="166" decel="50000">
                                          <p:stCondLst>
                                            <p:cond delay="1834"/>
                                          </p:stCondLst>
                                        </p:cTn>
                                        <p:tgtEl>
                                          <p:spTgt spid="89"/>
                                        </p:tgtEl>
                                      </p:cBhvr>
                                      <p:to x="100000" y="100000"/>
                                    </p:animScale>
                                  </p:childTnLst>
                                </p:cTn>
                              </p:par>
                              <p:par>
                                <p:cTn id="228" presetID="42" presetClass="entr" presetSubtype="0" fill="hold" grpId="0" nodeType="withEffect">
                                  <p:stCondLst>
                                    <p:cond delay="0"/>
                                  </p:stCondLst>
                                  <p:childTnLst>
                                    <p:set>
                                      <p:cBhvr>
                                        <p:cTn id="229" dur="1" fill="hold">
                                          <p:stCondLst>
                                            <p:cond delay="0"/>
                                          </p:stCondLst>
                                        </p:cTn>
                                        <p:tgtEl>
                                          <p:spTgt spid="90"/>
                                        </p:tgtEl>
                                        <p:attrNameLst>
                                          <p:attrName>style.visibility</p:attrName>
                                        </p:attrNameLst>
                                      </p:cBhvr>
                                      <p:to>
                                        <p:strVal val="visible"/>
                                      </p:to>
                                    </p:set>
                                    <p:animEffect transition="in" filter="fade">
                                      <p:cBhvr>
                                        <p:cTn id="230" dur="500"/>
                                        <p:tgtEl>
                                          <p:spTgt spid="90"/>
                                        </p:tgtEl>
                                      </p:cBhvr>
                                    </p:animEffect>
                                    <p:anim calcmode="lin" valueType="num">
                                      <p:cBhvr>
                                        <p:cTn id="231" dur="500" fill="hold"/>
                                        <p:tgtEl>
                                          <p:spTgt spid="90"/>
                                        </p:tgtEl>
                                        <p:attrNameLst>
                                          <p:attrName>ppt_x</p:attrName>
                                        </p:attrNameLst>
                                      </p:cBhvr>
                                      <p:tavLst>
                                        <p:tav tm="0">
                                          <p:val>
                                            <p:strVal val="#ppt_x"/>
                                          </p:val>
                                        </p:tav>
                                        <p:tav tm="100000">
                                          <p:val>
                                            <p:strVal val="#ppt_x"/>
                                          </p:val>
                                        </p:tav>
                                      </p:tavLst>
                                    </p:anim>
                                    <p:anim calcmode="lin" valueType="num">
                                      <p:cBhvr>
                                        <p:cTn id="232" dur="500" fill="hold"/>
                                        <p:tgtEl>
                                          <p:spTgt spid="90"/>
                                        </p:tgtEl>
                                        <p:attrNameLst>
                                          <p:attrName>ppt_y</p:attrName>
                                        </p:attrNameLst>
                                      </p:cBhvr>
                                      <p:tavLst>
                                        <p:tav tm="0">
                                          <p:val>
                                            <p:strVal val="#ppt_y+.1"/>
                                          </p:val>
                                        </p:tav>
                                        <p:tav tm="100000">
                                          <p:val>
                                            <p:strVal val="#ppt_y"/>
                                          </p:val>
                                        </p:tav>
                                      </p:tavLst>
                                    </p:anim>
                                  </p:childTnLst>
                                </p:cTn>
                              </p:par>
                              <p:par>
                                <p:cTn id="233" presetID="42" presetClass="entr" presetSubtype="0" fill="hold" grpId="0" nodeType="withEffect">
                                  <p:stCondLst>
                                    <p:cond delay="0"/>
                                  </p:stCondLst>
                                  <p:childTnLst>
                                    <p:set>
                                      <p:cBhvr>
                                        <p:cTn id="234" dur="1" fill="hold">
                                          <p:stCondLst>
                                            <p:cond delay="0"/>
                                          </p:stCondLst>
                                        </p:cTn>
                                        <p:tgtEl>
                                          <p:spTgt spid="91"/>
                                        </p:tgtEl>
                                        <p:attrNameLst>
                                          <p:attrName>style.visibility</p:attrName>
                                        </p:attrNameLst>
                                      </p:cBhvr>
                                      <p:to>
                                        <p:strVal val="visible"/>
                                      </p:to>
                                    </p:set>
                                    <p:animEffect transition="in" filter="fade">
                                      <p:cBhvr>
                                        <p:cTn id="235" dur="500"/>
                                        <p:tgtEl>
                                          <p:spTgt spid="91"/>
                                        </p:tgtEl>
                                      </p:cBhvr>
                                    </p:animEffect>
                                    <p:anim calcmode="lin" valueType="num">
                                      <p:cBhvr>
                                        <p:cTn id="236" dur="500" fill="hold"/>
                                        <p:tgtEl>
                                          <p:spTgt spid="91"/>
                                        </p:tgtEl>
                                        <p:attrNameLst>
                                          <p:attrName>ppt_x</p:attrName>
                                        </p:attrNameLst>
                                      </p:cBhvr>
                                      <p:tavLst>
                                        <p:tav tm="0">
                                          <p:val>
                                            <p:strVal val="#ppt_x"/>
                                          </p:val>
                                        </p:tav>
                                        <p:tav tm="100000">
                                          <p:val>
                                            <p:strVal val="#ppt_x"/>
                                          </p:val>
                                        </p:tav>
                                      </p:tavLst>
                                    </p:anim>
                                    <p:anim calcmode="lin" valueType="num">
                                      <p:cBhvr>
                                        <p:cTn id="237" dur="500" fill="hold"/>
                                        <p:tgtEl>
                                          <p:spTgt spid="91"/>
                                        </p:tgtEl>
                                        <p:attrNameLst>
                                          <p:attrName>ppt_y</p:attrName>
                                        </p:attrNameLst>
                                      </p:cBhvr>
                                      <p:tavLst>
                                        <p:tav tm="0">
                                          <p:val>
                                            <p:strVal val="#ppt_y+.1"/>
                                          </p:val>
                                        </p:tav>
                                        <p:tav tm="100000">
                                          <p:val>
                                            <p:strVal val="#ppt_y"/>
                                          </p:val>
                                        </p:tav>
                                      </p:tavLst>
                                    </p:anim>
                                  </p:childTnLst>
                                </p:cTn>
                              </p:par>
                              <p:par>
                                <p:cTn id="238" presetID="42" presetClass="entr" presetSubtype="0" fill="hold" grpId="0" nodeType="withEffect">
                                  <p:stCondLst>
                                    <p:cond delay="0"/>
                                  </p:stCondLst>
                                  <p:childTnLst>
                                    <p:set>
                                      <p:cBhvr>
                                        <p:cTn id="239" dur="1" fill="hold">
                                          <p:stCondLst>
                                            <p:cond delay="0"/>
                                          </p:stCondLst>
                                        </p:cTn>
                                        <p:tgtEl>
                                          <p:spTgt spid="92"/>
                                        </p:tgtEl>
                                        <p:attrNameLst>
                                          <p:attrName>style.visibility</p:attrName>
                                        </p:attrNameLst>
                                      </p:cBhvr>
                                      <p:to>
                                        <p:strVal val="visible"/>
                                      </p:to>
                                    </p:set>
                                    <p:animEffect transition="in" filter="fade">
                                      <p:cBhvr>
                                        <p:cTn id="240" dur="500"/>
                                        <p:tgtEl>
                                          <p:spTgt spid="92"/>
                                        </p:tgtEl>
                                      </p:cBhvr>
                                    </p:animEffect>
                                    <p:anim calcmode="lin" valueType="num">
                                      <p:cBhvr>
                                        <p:cTn id="241" dur="500" fill="hold"/>
                                        <p:tgtEl>
                                          <p:spTgt spid="92"/>
                                        </p:tgtEl>
                                        <p:attrNameLst>
                                          <p:attrName>ppt_x</p:attrName>
                                        </p:attrNameLst>
                                      </p:cBhvr>
                                      <p:tavLst>
                                        <p:tav tm="0">
                                          <p:val>
                                            <p:strVal val="#ppt_x"/>
                                          </p:val>
                                        </p:tav>
                                        <p:tav tm="100000">
                                          <p:val>
                                            <p:strVal val="#ppt_x"/>
                                          </p:val>
                                        </p:tav>
                                      </p:tavLst>
                                    </p:anim>
                                    <p:anim calcmode="lin" valueType="num">
                                      <p:cBhvr>
                                        <p:cTn id="242" dur="500" fill="hold"/>
                                        <p:tgtEl>
                                          <p:spTgt spid="92"/>
                                        </p:tgtEl>
                                        <p:attrNameLst>
                                          <p:attrName>ppt_y</p:attrName>
                                        </p:attrNameLst>
                                      </p:cBhvr>
                                      <p:tavLst>
                                        <p:tav tm="0">
                                          <p:val>
                                            <p:strVal val="#ppt_y+.1"/>
                                          </p:val>
                                        </p:tav>
                                        <p:tav tm="100000">
                                          <p:val>
                                            <p:strVal val="#ppt_y"/>
                                          </p:val>
                                        </p:tav>
                                      </p:tavLst>
                                    </p:anim>
                                  </p:childTnLst>
                                </p:cTn>
                              </p:par>
                              <p:par>
                                <p:cTn id="243" presetID="42" presetClass="entr" presetSubtype="0" fill="hold" grpId="0" nodeType="withEffect">
                                  <p:stCondLst>
                                    <p:cond delay="0"/>
                                  </p:stCondLst>
                                  <p:childTnLst>
                                    <p:set>
                                      <p:cBhvr>
                                        <p:cTn id="244" dur="1" fill="hold">
                                          <p:stCondLst>
                                            <p:cond delay="0"/>
                                          </p:stCondLst>
                                        </p:cTn>
                                        <p:tgtEl>
                                          <p:spTgt spid="93"/>
                                        </p:tgtEl>
                                        <p:attrNameLst>
                                          <p:attrName>style.visibility</p:attrName>
                                        </p:attrNameLst>
                                      </p:cBhvr>
                                      <p:to>
                                        <p:strVal val="visible"/>
                                      </p:to>
                                    </p:set>
                                    <p:animEffect transition="in" filter="fade">
                                      <p:cBhvr>
                                        <p:cTn id="245" dur="500"/>
                                        <p:tgtEl>
                                          <p:spTgt spid="93"/>
                                        </p:tgtEl>
                                      </p:cBhvr>
                                    </p:animEffect>
                                    <p:anim calcmode="lin" valueType="num">
                                      <p:cBhvr>
                                        <p:cTn id="246" dur="500" fill="hold"/>
                                        <p:tgtEl>
                                          <p:spTgt spid="93"/>
                                        </p:tgtEl>
                                        <p:attrNameLst>
                                          <p:attrName>ppt_x</p:attrName>
                                        </p:attrNameLst>
                                      </p:cBhvr>
                                      <p:tavLst>
                                        <p:tav tm="0">
                                          <p:val>
                                            <p:strVal val="#ppt_x"/>
                                          </p:val>
                                        </p:tav>
                                        <p:tav tm="100000">
                                          <p:val>
                                            <p:strVal val="#ppt_x"/>
                                          </p:val>
                                        </p:tav>
                                      </p:tavLst>
                                    </p:anim>
                                    <p:anim calcmode="lin" valueType="num">
                                      <p:cBhvr>
                                        <p:cTn id="247" dur="500" fill="hold"/>
                                        <p:tgtEl>
                                          <p:spTgt spid="93"/>
                                        </p:tgtEl>
                                        <p:attrNameLst>
                                          <p:attrName>ppt_y</p:attrName>
                                        </p:attrNameLst>
                                      </p:cBhvr>
                                      <p:tavLst>
                                        <p:tav tm="0">
                                          <p:val>
                                            <p:strVal val="#ppt_y+.1"/>
                                          </p:val>
                                        </p:tav>
                                        <p:tav tm="100000">
                                          <p:val>
                                            <p:strVal val="#ppt_y"/>
                                          </p:val>
                                        </p:tav>
                                      </p:tavLst>
                                    </p:anim>
                                  </p:childTnLst>
                                </p:cTn>
                              </p:par>
                              <p:par>
                                <p:cTn id="248" presetID="42" presetClass="entr" presetSubtype="0" fill="hold" grpId="0" nodeType="withEffect">
                                  <p:stCondLst>
                                    <p:cond delay="0"/>
                                  </p:stCondLst>
                                  <p:childTnLst>
                                    <p:set>
                                      <p:cBhvr>
                                        <p:cTn id="249" dur="1" fill="hold">
                                          <p:stCondLst>
                                            <p:cond delay="0"/>
                                          </p:stCondLst>
                                        </p:cTn>
                                        <p:tgtEl>
                                          <p:spTgt spid="94"/>
                                        </p:tgtEl>
                                        <p:attrNameLst>
                                          <p:attrName>style.visibility</p:attrName>
                                        </p:attrNameLst>
                                      </p:cBhvr>
                                      <p:to>
                                        <p:strVal val="visible"/>
                                      </p:to>
                                    </p:set>
                                    <p:animEffect transition="in" filter="fade">
                                      <p:cBhvr>
                                        <p:cTn id="250" dur="500"/>
                                        <p:tgtEl>
                                          <p:spTgt spid="94"/>
                                        </p:tgtEl>
                                      </p:cBhvr>
                                    </p:animEffect>
                                    <p:anim calcmode="lin" valueType="num">
                                      <p:cBhvr>
                                        <p:cTn id="251" dur="500" fill="hold"/>
                                        <p:tgtEl>
                                          <p:spTgt spid="94"/>
                                        </p:tgtEl>
                                        <p:attrNameLst>
                                          <p:attrName>ppt_x</p:attrName>
                                        </p:attrNameLst>
                                      </p:cBhvr>
                                      <p:tavLst>
                                        <p:tav tm="0">
                                          <p:val>
                                            <p:strVal val="#ppt_x"/>
                                          </p:val>
                                        </p:tav>
                                        <p:tav tm="100000">
                                          <p:val>
                                            <p:strVal val="#ppt_x"/>
                                          </p:val>
                                        </p:tav>
                                      </p:tavLst>
                                    </p:anim>
                                    <p:anim calcmode="lin" valueType="num">
                                      <p:cBhvr>
                                        <p:cTn id="252" dur="500" fill="hold"/>
                                        <p:tgtEl>
                                          <p:spTgt spid="94"/>
                                        </p:tgtEl>
                                        <p:attrNameLst>
                                          <p:attrName>ppt_y</p:attrName>
                                        </p:attrNameLst>
                                      </p:cBhvr>
                                      <p:tavLst>
                                        <p:tav tm="0">
                                          <p:val>
                                            <p:strVal val="#ppt_y+.1"/>
                                          </p:val>
                                        </p:tav>
                                        <p:tav tm="100000">
                                          <p:val>
                                            <p:strVal val="#ppt_y"/>
                                          </p:val>
                                        </p:tav>
                                      </p:tavLst>
                                    </p:anim>
                                  </p:childTnLst>
                                </p:cTn>
                              </p:par>
                              <p:par>
                                <p:cTn id="253" presetID="42" presetClass="entr" presetSubtype="0" fill="hold" grpId="0" nodeType="withEffect">
                                  <p:stCondLst>
                                    <p:cond delay="0"/>
                                  </p:stCondLst>
                                  <p:childTnLst>
                                    <p:set>
                                      <p:cBhvr>
                                        <p:cTn id="254" dur="1" fill="hold">
                                          <p:stCondLst>
                                            <p:cond delay="0"/>
                                          </p:stCondLst>
                                        </p:cTn>
                                        <p:tgtEl>
                                          <p:spTgt spid="95"/>
                                        </p:tgtEl>
                                        <p:attrNameLst>
                                          <p:attrName>style.visibility</p:attrName>
                                        </p:attrNameLst>
                                      </p:cBhvr>
                                      <p:to>
                                        <p:strVal val="visible"/>
                                      </p:to>
                                    </p:set>
                                    <p:animEffect transition="in" filter="fade">
                                      <p:cBhvr>
                                        <p:cTn id="255" dur="500"/>
                                        <p:tgtEl>
                                          <p:spTgt spid="95"/>
                                        </p:tgtEl>
                                      </p:cBhvr>
                                    </p:animEffect>
                                    <p:anim calcmode="lin" valueType="num">
                                      <p:cBhvr>
                                        <p:cTn id="256" dur="500" fill="hold"/>
                                        <p:tgtEl>
                                          <p:spTgt spid="95"/>
                                        </p:tgtEl>
                                        <p:attrNameLst>
                                          <p:attrName>ppt_x</p:attrName>
                                        </p:attrNameLst>
                                      </p:cBhvr>
                                      <p:tavLst>
                                        <p:tav tm="0">
                                          <p:val>
                                            <p:strVal val="#ppt_x"/>
                                          </p:val>
                                        </p:tav>
                                        <p:tav tm="100000">
                                          <p:val>
                                            <p:strVal val="#ppt_x"/>
                                          </p:val>
                                        </p:tav>
                                      </p:tavLst>
                                    </p:anim>
                                    <p:anim calcmode="lin" valueType="num">
                                      <p:cBhvr>
                                        <p:cTn id="257" dur="500" fill="hold"/>
                                        <p:tgtEl>
                                          <p:spTgt spid="95"/>
                                        </p:tgtEl>
                                        <p:attrNameLst>
                                          <p:attrName>ppt_y</p:attrName>
                                        </p:attrNameLst>
                                      </p:cBhvr>
                                      <p:tavLst>
                                        <p:tav tm="0">
                                          <p:val>
                                            <p:strVal val="#ppt_y+.1"/>
                                          </p:val>
                                        </p:tav>
                                        <p:tav tm="100000">
                                          <p:val>
                                            <p:strVal val="#ppt_y"/>
                                          </p:val>
                                        </p:tav>
                                      </p:tavLst>
                                    </p:anim>
                                  </p:childTnLst>
                                </p:cTn>
                              </p:par>
                              <p:par>
                                <p:cTn id="258" presetID="42" presetClass="entr" presetSubtype="0" fill="hold" grpId="0" nodeType="withEffect">
                                  <p:stCondLst>
                                    <p:cond delay="0"/>
                                  </p:stCondLst>
                                  <p:childTnLst>
                                    <p:set>
                                      <p:cBhvr>
                                        <p:cTn id="259" dur="1" fill="hold">
                                          <p:stCondLst>
                                            <p:cond delay="0"/>
                                          </p:stCondLst>
                                        </p:cTn>
                                        <p:tgtEl>
                                          <p:spTgt spid="96"/>
                                        </p:tgtEl>
                                        <p:attrNameLst>
                                          <p:attrName>style.visibility</p:attrName>
                                        </p:attrNameLst>
                                      </p:cBhvr>
                                      <p:to>
                                        <p:strVal val="visible"/>
                                      </p:to>
                                    </p:set>
                                    <p:animEffect transition="in" filter="fade">
                                      <p:cBhvr>
                                        <p:cTn id="260" dur="500"/>
                                        <p:tgtEl>
                                          <p:spTgt spid="96"/>
                                        </p:tgtEl>
                                      </p:cBhvr>
                                    </p:animEffect>
                                    <p:anim calcmode="lin" valueType="num">
                                      <p:cBhvr>
                                        <p:cTn id="261" dur="500" fill="hold"/>
                                        <p:tgtEl>
                                          <p:spTgt spid="96"/>
                                        </p:tgtEl>
                                        <p:attrNameLst>
                                          <p:attrName>ppt_x</p:attrName>
                                        </p:attrNameLst>
                                      </p:cBhvr>
                                      <p:tavLst>
                                        <p:tav tm="0">
                                          <p:val>
                                            <p:strVal val="#ppt_x"/>
                                          </p:val>
                                        </p:tav>
                                        <p:tav tm="100000">
                                          <p:val>
                                            <p:strVal val="#ppt_x"/>
                                          </p:val>
                                        </p:tav>
                                      </p:tavLst>
                                    </p:anim>
                                    <p:anim calcmode="lin" valueType="num">
                                      <p:cBhvr>
                                        <p:cTn id="262" dur="5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P spid="27" grpId="0" animBg="1"/>
      <p:bldP spid="17421" grpId="0"/>
      <p:bldP spid="30" grpId="0" animBg="1"/>
      <p:bldP spid="17424" grpId="0"/>
      <p:bldP spid="32" grpId="0" animBg="1"/>
      <p:bldP spid="17426" grpId="0"/>
      <p:bldP spid="35" grpId="0" animBg="1"/>
      <p:bldP spid="17429" grpId="0"/>
      <p:bldP spid="41" grpId="0" animBg="1"/>
      <p:bldP spid="47" grpId="0" animBg="1"/>
      <p:bldP spid="17434" grpId="0"/>
      <p:bldP spid="49" grpId="0" animBg="1"/>
      <p:bldP spid="17436" grpId="0"/>
      <p:bldP spid="54" grpId="0" animBg="1"/>
      <p:bldP spid="17439" grpId="0"/>
      <p:bldP spid="56" grpId="0" animBg="1"/>
      <p:bldP spid="59" grpId="0" animBg="1"/>
      <p:bldP spid="17444" grpId="0"/>
      <p:bldP spid="61" grpId="0" animBg="1"/>
      <p:bldP spid="64" grpId="0" animBg="1"/>
      <p:bldP spid="17449" grpId="0"/>
      <p:bldP spid="66" grpId="0" animBg="1"/>
      <p:bldP spid="69" grpId="0" animBg="1"/>
      <p:bldP spid="17454" grpId="0"/>
      <p:bldP spid="71" grpId="0" animBg="1"/>
      <p:bldP spid="74" grpId="0" animBg="1"/>
      <p:bldP spid="17459" grpId="0"/>
      <p:bldP spid="76" grpId="0" animBg="1"/>
      <p:bldP spid="79" grpId="0" animBg="1"/>
      <p:bldP spid="17464" grpId="0"/>
      <p:bldP spid="81" grpId="0" animBg="1"/>
      <p:bldP spid="84" grpId="0" animBg="1"/>
      <p:bldP spid="17469" grpId="0"/>
      <p:bldP spid="17470" grpId="0"/>
      <p:bldP spid="73" grpId="0"/>
      <p:bldP spid="78" grpId="0"/>
      <p:bldP spid="90" grpId="0"/>
      <p:bldP spid="91" grpId="0"/>
      <p:bldP spid="92" grpId="0"/>
      <p:bldP spid="93" grpId="0"/>
      <p:bldP spid="94" grpId="0"/>
      <p:bldP spid="95" grpId="0"/>
      <p:bldP spid="9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501900" y="114753"/>
            <a:ext cx="3238500" cy="3067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AE78ECC2-86A8-4E52-819C-5F469C53F1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7872" y="115394"/>
            <a:ext cx="4592528" cy="3061685"/>
          </a:xfrm>
          <a:prstGeom prst="rect">
            <a:avLst/>
          </a:prstGeom>
        </p:spPr>
      </p:pic>
      <p:sp>
        <p:nvSpPr>
          <p:cNvPr id="16" name="Rectangle 15"/>
          <p:cNvSpPr/>
          <p:nvPr/>
        </p:nvSpPr>
        <p:spPr>
          <a:xfrm>
            <a:off x="2498725" y="1939524"/>
            <a:ext cx="3241675" cy="1243414"/>
          </a:xfrm>
          <a:prstGeom prst="rect">
            <a:avLst/>
          </a:prstGeom>
          <a:solidFill>
            <a:srgbClr val="46464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9464" name="Group 154"/>
          <p:cNvGrpSpPr>
            <a:grpSpLocks/>
          </p:cNvGrpSpPr>
          <p:nvPr/>
        </p:nvGrpSpPr>
        <p:grpSpPr bwMode="auto">
          <a:xfrm>
            <a:off x="5013325" y="2935288"/>
            <a:ext cx="192088" cy="190500"/>
            <a:chOff x="5013993" y="2986227"/>
            <a:chExt cx="192079" cy="191109"/>
          </a:xfrm>
        </p:grpSpPr>
        <p:sp>
          <p:nvSpPr>
            <p:cNvPr id="14" name="Rectangle 13"/>
            <p:cNvSpPr/>
            <p:nvPr/>
          </p:nvSpPr>
          <p:spPr>
            <a:xfrm>
              <a:off x="5013993" y="2986227"/>
              <a:ext cx="192079" cy="19110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aseline="-25000"/>
            </a:p>
          </p:txBody>
        </p:sp>
        <p:sp>
          <p:nvSpPr>
            <p:cNvPr id="15" name="Isosceles Triangle 14">
              <a:hlinkClick r:id="" action="ppaction://hlinkshowjump?jump=previousslide"/>
            </p:cNvPr>
            <p:cNvSpPr/>
            <p:nvPr/>
          </p:nvSpPr>
          <p:spPr>
            <a:xfrm rot="16200000">
              <a:off x="5040778" y="3029402"/>
              <a:ext cx="124221" cy="107945"/>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aseline="-25000"/>
            </a:p>
          </p:txBody>
        </p:sp>
      </p:grpSp>
      <p:grpSp>
        <p:nvGrpSpPr>
          <p:cNvPr id="19465" name="Group 157"/>
          <p:cNvGrpSpPr>
            <a:grpSpLocks/>
          </p:cNvGrpSpPr>
          <p:nvPr/>
        </p:nvGrpSpPr>
        <p:grpSpPr bwMode="auto">
          <a:xfrm>
            <a:off x="5256213" y="2935288"/>
            <a:ext cx="192087" cy="190500"/>
            <a:chOff x="5256675" y="2991830"/>
            <a:chExt cx="192079" cy="191109"/>
          </a:xfrm>
        </p:grpSpPr>
        <p:sp>
          <p:nvSpPr>
            <p:cNvPr id="19" name="Rectangle 18"/>
            <p:cNvSpPr/>
            <p:nvPr/>
          </p:nvSpPr>
          <p:spPr>
            <a:xfrm>
              <a:off x="5256675" y="2991830"/>
              <a:ext cx="192079" cy="19110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Isosceles Triangle 21">
              <a:hlinkClick r:id="" action="ppaction://hlinkshowjump?jump=nextslide"/>
            </p:cNvPr>
            <p:cNvSpPr/>
            <p:nvPr/>
          </p:nvSpPr>
          <p:spPr>
            <a:xfrm rot="5400000" flipH="1">
              <a:off x="5296160" y="3028635"/>
              <a:ext cx="124221" cy="107946"/>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9466" name="TextBox 10"/>
          <p:cNvSpPr txBox="1">
            <a:spLocks noChangeArrowheads="1"/>
          </p:cNvSpPr>
          <p:nvPr/>
        </p:nvSpPr>
        <p:spPr bwMode="auto">
          <a:xfrm>
            <a:off x="2512851" y="1969324"/>
            <a:ext cx="321071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eaLnBrk="1" hangingPunct="1"/>
            <a:r>
              <a:rPr lang="en-US" sz="900" dirty="0">
                <a:solidFill>
                  <a:schemeClr val="bg1"/>
                </a:solidFill>
                <a:latin typeface="Nexa Bold" panose="02000000000000000000" pitchFamily="50" charset="0"/>
              </a:rPr>
              <a:t>VERDANT GLOBAL BUSINESS SOLUTIONS is a fully registered Human Resource Outsourcing and Consulting firm. We partner with our clients to provide flexible Human Resource support services to businesses of all sizes and across all industries, essential for the growth of both corporate and retail clients.</a:t>
            </a:r>
          </a:p>
        </p:txBody>
      </p:sp>
      <p:grpSp>
        <p:nvGrpSpPr>
          <p:cNvPr id="2" name="Group 1"/>
          <p:cNvGrpSpPr>
            <a:grpSpLocks/>
          </p:cNvGrpSpPr>
          <p:nvPr/>
        </p:nvGrpSpPr>
        <p:grpSpPr bwMode="auto">
          <a:xfrm>
            <a:off x="127000" y="114300"/>
            <a:ext cx="2662238" cy="3068638"/>
            <a:chOff x="127000" y="114300"/>
            <a:chExt cx="2662238" cy="3068638"/>
          </a:xfrm>
          <a:solidFill>
            <a:srgbClr val="002060"/>
          </a:solidFill>
        </p:grpSpPr>
        <p:grpSp>
          <p:nvGrpSpPr>
            <p:cNvPr id="19467" name="Group 3"/>
            <p:cNvGrpSpPr>
              <a:grpSpLocks/>
            </p:cNvGrpSpPr>
            <p:nvPr/>
          </p:nvGrpSpPr>
          <p:grpSpPr bwMode="auto">
            <a:xfrm>
              <a:off x="127000" y="114300"/>
              <a:ext cx="2662238" cy="3068638"/>
              <a:chOff x="127036" y="114301"/>
              <a:chExt cx="2662995" cy="3068638"/>
            </a:xfrm>
            <a:grpFill/>
          </p:grpSpPr>
          <p:sp>
            <p:nvSpPr>
              <p:cNvPr id="7" name="Rectangle 6"/>
              <p:cNvSpPr/>
              <p:nvPr/>
            </p:nvSpPr>
            <p:spPr>
              <a:xfrm>
                <a:off x="127036" y="114301"/>
                <a:ext cx="2375575" cy="30686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2"/>
                  </a:solidFill>
                </a:endParaRPr>
              </a:p>
            </p:txBody>
          </p:sp>
          <p:sp>
            <p:nvSpPr>
              <p:cNvPr id="18" name="Isosceles Triangle 17"/>
              <p:cNvSpPr/>
              <p:nvPr/>
            </p:nvSpPr>
            <p:spPr>
              <a:xfrm rot="5400000" flipH="1">
                <a:off x="2081912" y="1409607"/>
                <a:ext cx="757237" cy="6590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2"/>
                  </a:solidFill>
                </a:endParaRPr>
              </a:p>
            </p:txBody>
          </p:sp>
        </p:grpSp>
        <p:sp>
          <p:nvSpPr>
            <p:cNvPr id="17" name="Rectangle 16"/>
            <p:cNvSpPr/>
            <p:nvPr/>
          </p:nvSpPr>
          <p:spPr>
            <a:xfrm>
              <a:off x="127000" y="114300"/>
              <a:ext cx="50800" cy="30686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2"/>
                </a:solidFill>
              </a:endParaRPr>
            </a:p>
          </p:txBody>
        </p:sp>
      </p:grpSp>
      <p:sp>
        <p:nvSpPr>
          <p:cNvPr id="23" name="TextBox 22"/>
          <p:cNvSpPr txBox="1">
            <a:spLocks noChangeArrowheads="1"/>
          </p:cNvSpPr>
          <p:nvPr/>
        </p:nvSpPr>
        <p:spPr bwMode="auto">
          <a:xfrm>
            <a:off x="76200" y="1610263"/>
            <a:ext cx="2349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defRPr/>
            </a:pPr>
            <a:r>
              <a:rPr lang="en-US" sz="1800" dirty="0">
                <a:solidFill>
                  <a:schemeClr val="bg1"/>
                </a:solidFill>
                <a:latin typeface="Nexa Bold" panose="02000000000000000000" pitchFamily="50" charset="0"/>
                <a:cs typeface="Arial" panose="020B0604020202020204" pitchFamily="34" charset="0"/>
              </a:rPr>
              <a:t>ABOUT</a:t>
            </a:r>
            <a:r>
              <a:rPr lang="en-US" sz="1800" dirty="0">
                <a:solidFill>
                  <a:schemeClr val="tx1">
                    <a:lumMod val="65000"/>
                    <a:lumOff val="35000"/>
                  </a:schemeClr>
                </a:solidFill>
                <a:latin typeface="Nexa Bold" panose="02000000000000000000" pitchFamily="50" charset="0"/>
                <a:cs typeface="Arial" panose="020B0604020202020204" pitchFamily="34" charset="0"/>
              </a:rPr>
              <a:t> </a:t>
            </a:r>
            <a:r>
              <a:rPr lang="en-US" sz="1800" dirty="0">
                <a:solidFill>
                  <a:srgbClr val="FF0000"/>
                </a:solidFill>
                <a:latin typeface="Nexa Bold" panose="02000000000000000000" pitchFamily="50" charset="0"/>
                <a:cs typeface="Arial" panose="020B0604020202020204" pitchFamily="34" charset="0"/>
              </a:rPr>
              <a:t>US</a:t>
            </a:r>
          </a:p>
        </p:txBody>
      </p:sp>
      <p:pic>
        <p:nvPicPr>
          <p:cNvPr id="25" name="Picture 2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06475" y="1159413"/>
            <a:ext cx="4889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6461E2DE-398B-4610-8DFC-3ED58B88AAA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7000" y="1939524"/>
            <a:ext cx="1553586" cy="1240258"/>
          </a:xfrm>
          <a:prstGeom prst="rect">
            <a:avLst/>
          </a:prstGeom>
        </p:spPr>
      </p:pic>
      <p:pic>
        <p:nvPicPr>
          <p:cNvPr id="29" name="Picture 28">
            <a:extLst>
              <a:ext uri="{FF2B5EF4-FFF2-40B4-BE49-F238E27FC236}">
                <a16:creationId xmlns:a16="http://schemas.microsoft.com/office/drawing/2014/main" id="{A3E9A465-9783-4BD1-A1E9-0CF8FD7E1CA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7951" y="2431000"/>
            <a:ext cx="717821" cy="717821"/>
          </a:xfrm>
          <a:prstGeom prst="rect">
            <a:avLst/>
          </a:prstGeom>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45" presetClass="entr" presetSubtype="0" fill="hold"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ppt_w</p:attrName>
                                        </p:attrNameLst>
                                      </p:cBhvr>
                                      <p:tavLst>
                                        <p:tav tm="0" fmla="#ppt_w*sin(2.5*pi*$)">
                                          <p:val>
                                            <p:fltVal val="0"/>
                                          </p:val>
                                        </p:tav>
                                        <p:tav tm="100000">
                                          <p:val>
                                            <p:fltVal val="1"/>
                                          </p:val>
                                        </p:tav>
                                      </p:tavLst>
                                    </p:anim>
                                    <p:anim calcmode="lin" valueType="num">
                                      <p:cBhvr>
                                        <p:cTn id="14" dur="1000" fill="hold"/>
                                        <p:tgtEl>
                                          <p:spTgt spid="25"/>
                                        </p:tgtEl>
                                        <p:attrNameLst>
                                          <p:attrName>ppt_h</p:attrName>
                                        </p:attrNameLst>
                                      </p:cBhvr>
                                      <p:tavLst>
                                        <p:tav tm="0">
                                          <p:val>
                                            <p:strVal val="#ppt_h"/>
                                          </p:val>
                                        </p:tav>
                                        <p:tav tm="100000">
                                          <p:val>
                                            <p:strVal val="#ppt_h"/>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par>
                                <p:cTn id="20" presetID="10" presetClass="entr" presetSubtype="0" fill="hold" nodeType="withEffect">
                                  <p:stCondLst>
                                    <p:cond delay="0"/>
                                  </p:stCondLst>
                                  <p:childTnLst>
                                    <p:set>
                                      <p:cBhvr>
                                        <p:cTn id="21" dur="1" fill="hold">
                                          <p:stCondLst>
                                            <p:cond delay="0"/>
                                          </p:stCondLst>
                                        </p:cTn>
                                        <p:tgtEl>
                                          <p:spTgt spid="19458"/>
                                        </p:tgtEl>
                                        <p:attrNameLst>
                                          <p:attrName>style.visibility</p:attrName>
                                        </p:attrNameLst>
                                      </p:cBhvr>
                                      <p:to>
                                        <p:strVal val="visible"/>
                                      </p:to>
                                    </p:set>
                                    <p:animEffect transition="in" filter="fade">
                                      <p:cBhvr>
                                        <p:cTn id="22" dur="1000"/>
                                        <p:tgtEl>
                                          <p:spTgt spid="19458"/>
                                        </p:tgtEl>
                                      </p:cBhvr>
                                    </p:animEffect>
                                  </p:childTnLst>
                                </p:cTn>
                              </p:par>
                            </p:childTnLst>
                          </p:cTn>
                        </p:par>
                        <p:par>
                          <p:cTn id="23" fill="hold" nodeType="afterGroup">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2000"/>
                                        <p:tgtEl>
                                          <p:spTgt spid="1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9466"/>
                                        </p:tgtEl>
                                        <p:attrNameLst>
                                          <p:attrName>style.visibility</p:attrName>
                                        </p:attrNameLst>
                                      </p:cBhvr>
                                      <p:to>
                                        <p:strVal val="visible"/>
                                      </p:to>
                                    </p:set>
                                    <p:animEffect transition="in" filter="fade">
                                      <p:cBhvr>
                                        <p:cTn id="29" dur="2000"/>
                                        <p:tgtEl>
                                          <p:spTgt spid="19466"/>
                                        </p:tgtEl>
                                      </p:cBhvr>
                                    </p:animEffect>
                                  </p:childTnLst>
                                </p:cTn>
                              </p:par>
                              <p:par>
                                <p:cTn id="30" presetID="10" presetClass="entr" presetSubtype="0" fill="hold" nodeType="withEffect">
                                  <p:stCondLst>
                                    <p:cond delay="0"/>
                                  </p:stCondLst>
                                  <p:childTnLst>
                                    <p:set>
                                      <p:cBhvr>
                                        <p:cTn id="31" dur="1" fill="hold">
                                          <p:stCondLst>
                                            <p:cond delay="0"/>
                                          </p:stCondLst>
                                        </p:cTn>
                                        <p:tgtEl>
                                          <p:spTgt spid="19464"/>
                                        </p:tgtEl>
                                        <p:attrNameLst>
                                          <p:attrName>style.visibility</p:attrName>
                                        </p:attrNameLst>
                                      </p:cBhvr>
                                      <p:to>
                                        <p:strVal val="visible"/>
                                      </p:to>
                                    </p:set>
                                    <p:animEffect transition="in" filter="fade">
                                      <p:cBhvr>
                                        <p:cTn id="32" dur="2000"/>
                                        <p:tgtEl>
                                          <p:spTgt spid="19464"/>
                                        </p:tgtEl>
                                      </p:cBhvr>
                                    </p:animEffect>
                                  </p:childTnLst>
                                </p:cTn>
                              </p:par>
                              <p:par>
                                <p:cTn id="33" presetID="10" presetClass="entr" presetSubtype="0" fill="hold" nodeType="withEffect">
                                  <p:stCondLst>
                                    <p:cond delay="0"/>
                                  </p:stCondLst>
                                  <p:childTnLst>
                                    <p:set>
                                      <p:cBhvr>
                                        <p:cTn id="34" dur="1" fill="hold">
                                          <p:stCondLst>
                                            <p:cond delay="0"/>
                                          </p:stCondLst>
                                        </p:cTn>
                                        <p:tgtEl>
                                          <p:spTgt spid="19465"/>
                                        </p:tgtEl>
                                        <p:attrNameLst>
                                          <p:attrName>style.visibility</p:attrName>
                                        </p:attrNameLst>
                                      </p:cBhvr>
                                      <p:to>
                                        <p:strVal val="visible"/>
                                      </p:to>
                                    </p:set>
                                    <p:animEffect transition="in" filter="fade">
                                      <p:cBhvr>
                                        <p:cTn id="35" dur="2000"/>
                                        <p:tgtEl>
                                          <p:spTgt spid="19465"/>
                                        </p:tgtEl>
                                      </p:cBhvr>
                                    </p:animEffect>
                                  </p:childTnLst>
                                </p:cTn>
                              </p:par>
                              <p:par>
                                <p:cTn id="36" presetID="10" presetClass="entr" presetSubtype="0"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par>
                                <p:cTn id="39" presetID="26" presetClass="entr" presetSubtype="0" fill="hold"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wipe(down)">
                                      <p:cBhvr>
                                        <p:cTn id="41" dur="580">
                                          <p:stCondLst>
                                            <p:cond delay="0"/>
                                          </p:stCondLst>
                                        </p:cTn>
                                        <p:tgtEl>
                                          <p:spTgt spid="29"/>
                                        </p:tgtEl>
                                      </p:cBhvr>
                                    </p:animEffect>
                                    <p:anim calcmode="lin" valueType="num">
                                      <p:cBhvr>
                                        <p:cTn id="42"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47" dur="26">
                                          <p:stCondLst>
                                            <p:cond delay="650"/>
                                          </p:stCondLst>
                                        </p:cTn>
                                        <p:tgtEl>
                                          <p:spTgt spid="29"/>
                                        </p:tgtEl>
                                      </p:cBhvr>
                                      <p:to x="100000" y="60000"/>
                                    </p:animScale>
                                    <p:animScale>
                                      <p:cBhvr>
                                        <p:cTn id="48" dur="166" decel="50000">
                                          <p:stCondLst>
                                            <p:cond delay="676"/>
                                          </p:stCondLst>
                                        </p:cTn>
                                        <p:tgtEl>
                                          <p:spTgt spid="29"/>
                                        </p:tgtEl>
                                      </p:cBhvr>
                                      <p:to x="100000" y="100000"/>
                                    </p:animScale>
                                    <p:animScale>
                                      <p:cBhvr>
                                        <p:cTn id="49" dur="26">
                                          <p:stCondLst>
                                            <p:cond delay="1312"/>
                                          </p:stCondLst>
                                        </p:cTn>
                                        <p:tgtEl>
                                          <p:spTgt spid="29"/>
                                        </p:tgtEl>
                                      </p:cBhvr>
                                      <p:to x="100000" y="80000"/>
                                    </p:animScale>
                                    <p:animScale>
                                      <p:cBhvr>
                                        <p:cTn id="50" dur="166" decel="50000">
                                          <p:stCondLst>
                                            <p:cond delay="1338"/>
                                          </p:stCondLst>
                                        </p:cTn>
                                        <p:tgtEl>
                                          <p:spTgt spid="29"/>
                                        </p:tgtEl>
                                      </p:cBhvr>
                                      <p:to x="100000" y="100000"/>
                                    </p:animScale>
                                    <p:animScale>
                                      <p:cBhvr>
                                        <p:cTn id="51" dur="26">
                                          <p:stCondLst>
                                            <p:cond delay="1642"/>
                                          </p:stCondLst>
                                        </p:cTn>
                                        <p:tgtEl>
                                          <p:spTgt spid="29"/>
                                        </p:tgtEl>
                                      </p:cBhvr>
                                      <p:to x="100000" y="90000"/>
                                    </p:animScale>
                                    <p:animScale>
                                      <p:cBhvr>
                                        <p:cTn id="52" dur="166" decel="50000">
                                          <p:stCondLst>
                                            <p:cond delay="1668"/>
                                          </p:stCondLst>
                                        </p:cTn>
                                        <p:tgtEl>
                                          <p:spTgt spid="29"/>
                                        </p:tgtEl>
                                      </p:cBhvr>
                                      <p:to x="100000" y="100000"/>
                                    </p:animScale>
                                    <p:animScale>
                                      <p:cBhvr>
                                        <p:cTn id="53" dur="26">
                                          <p:stCondLst>
                                            <p:cond delay="1808"/>
                                          </p:stCondLst>
                                        </p:cTn>
                                        <p:tgtEl>
                                          <p:spTgt spid="29"/>
                                        </p:tgtEl>
                                      </p:cBhvr>
                                      <p:to x="100000" y="95000"/>
                                    </p:animScale>
                                    <p:animScale>
                                      <p:cBhvr>
                                        <p:cTn id="54" dur="166" decel="50000">
                                          <p:stCondLst>
                                            <p:cond delay="1834"/>
                                          </p:stCondLst>
                                        </p:cTn>
                                        <p:tgtEl>
                                          <p:spTgt spid="2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466"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a:spLocks noChangeArrowheads="1"/>
          </p:cNvSpPr>
          <p:nvPr/>
        </p:nvSpPr>
        <p:spPr bwMode="auto">
          <a:xfrm>
            <a:off x="311150" y="76523"/>
            <a:ext cx="27606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defRPr/>
            </a:pPr>
            <a:r>
              <a:rPr lang="en-US" sz="1600" dirty="0">
                <a:solidFill>
                  <a:schemeClr val="tx1">
                    <a:lumMod val="65000"/>
                    <a:lumOff val="35000"/>
                  </a:schemeClr>
                </a:solidFill>
                <a:latin typeface="Nexa Bold" panose="02000000000000000000" pitchFamily="50" charset="0"/>
                <a:cs typeface="Arial" panose="020B0604020202020204" pitchFamily="34" charset="0"/>
              </a:rPr>
              <a:t>ABOUT</a:t>
            </a:r>
            <a:r>
              <a:rPr lang="en-US" sz="1600" dirty="0">
                <a:solidFill>
                  <a:schemeClr val="tx1">
                    <a:lumMod val="75000"/>
                    <a:lumOff val="25000"/>
                  </a:schemeClr>
                </a:solidFill>
                <a:latin typeface="Nexa Bold" panose="02000000000000000000" pitchFamily="50" charset="0"/>
                <a:cs typeface="Arial" panose="020B0604020202020204" pitchFamily="34" charset="0"/>
              </a:rPr>
              <a:t> </a:t>
            </a:r>
            <a:r>
              <a:rPr lang="en-US" sz="1600" dirty="0">
                <a:solidFill>
                  <a:srgbClr val="FF0000"/>
                </a:solidFill>
                <a:latin typeface="Nexa Bold" panose="02000000000000000000" pitchFamily="50" charset="0"/>
                <a:cs typeface="Arial" panose="020B0604020202020204" pitchFamily="34" charset="0"/>
              </a:rPr>
              <a:t>US</a:t>
            </a:r>
          </a:p>
        </p:txBody>
      </p:sp>
      <p:sp>
        <p:nvSpPr>
          <p:cNvPr id="27" name="TextBox 26"/>
          <p:cNvSpPr txBox="1">
            <a:spLocks noChangeArrowheads="1"/>
          </p:cNvSpPr>
          <p:nvPr/>
        </p:nvSpPr>
        <p:spPr bwMode="auto">
          <a:xfrm>
            <a:off x="325438" y="2238720"/>
            <a:ext cx="260032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defTabSz="522288" eaLnBrk="0" fontAlgn="base" hangingPunct="0">
              <a:spcBef>
                <a:spcPct val="0"/>
              </a:spcBef>
              <a:spcAft>
                <a:spcPct val="0"/>
              </a:spcAft>
              <a:defRPr sz="1000">
                <a:solidFill>
                  <a:schemeClr val="tx1"/>
                </a:solidFill>
                <a:latin typeface="Calibri" panose="020F0502020204030204" pitchFamily="34" charset="0"/>
              </a:defRPr>
            </a:lvl6pPr>
            <a:lvl7pPr marL="2971800" indent="-228600" defTabSz="522288" eaLnBrk="0" fontAlgn="base" hangingPunct="0">
              <a:spcBef>
                <a:spcPct val="0"/>
              </a:spcBef>
              <a:spcAft>
                <a:spcPct val="0"/>
              </a:spcAft>
              <a:defRPr sz="1000">
                <a:solidFill>
                  <a:schemeClr val="tx1"/>
                </a:solidFill>
                <a:latin typeface="Calibri" panose="020F0502020204030204" pitchFamily="34" charset="0"/>
              </a:defRPr>
            </a:lvl7pPr>
            <a:lvl8pPr marL="3429000" indent="-228600" defTabSz="522288" eaLnBrk="0" fontAlgn="base" hangingPunct="0">
              <a:spcBef>
                <a:spcPct val="0"/>
              </a:spcBef>
              <a:spcAft>
                <a:spcPct val="0"/>
              </a:spcAft>
              <a:defRPr sz="1000">
                <a:solidFill>
                  <a:schemeClr val="tx1"/>
                </a:solidFill>
                <a:latin typeface="Calibri" panose="020F0502020204030204" pitchFamily="34" charset="0"/>
              </a:defRPr>
            </a:lvl8pPr>
            <a:lvl9pPr marL="3886200" indent="-228600" defTabSz="522288" eaLnBrk="0" fontAlgn="base" hangingPunct="0">
              <a:spcBef>
                <a:spcPct val="0"/>
              </a:spcBef>
              <a:spcAft>
                <a:spcPct val="0"/>
              </a:spcAft>
              <a:defRPr sz="1000">
                <a:solidFill>
                  <a:schemeClr val="tx1"/>
                </a:solidFill>
                <a:latin typeface="Calibri" panose="020F0502020204030204" pitchFamily="34" charset="0"/>
              </a:defRPr>
            </a:lvl9pPr>
          </a:lstStyle>
          <a:p>
            <a:pPr algn="just">
              <a:defRPr/>
            </a:pPr>
            <a:r>
              <a:rPr lang="en-US" sz="7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Our range of services is a one-stop shop for all your business needs. We design our business support services for a wide range of companies, spanning various sectors. </a:t>
            </a:r>
          </a:p>
        </p:txBody>
      </p:sp>
      <p:sp>
        <p:nvSpPr>
          <p:cNvPr id="28" name="TextBox 27"/>
          <p:cNvSpPr txBox="1">
            <a:spLocks noChangeArrowheads="1"/>
          </p:cNvSpPr>
          <p:nvPr/>
        </p:nvSpPr>
        <p:spPr bwMode="auto">
          <a:xfrm>
            <a:off x="2878138" y="2238720"/>
            <a:ext cx="26479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defTabSz="522288" eaLnBrk="0" fontAlgn="base" hangingPunct="0">
              <a:spcBef>
                <a:spcPct val="0"/>
              </a:spcBef>
              <a:spcAft>
                <a:spcPct val="0"/>
              </a:spcAft>
              <a:defRPr sz="1000">
                <a:solidFill>
                  <a:schemeClr val="tx1"/>
                </a:solidFill>
                <a:latin typeface="Calibri" panose="020F0502020204030204" pitchFamily="34" charset="0"/>
              </a:defRPr>
            </a:lvl6pPr>
            <a:lvl7pPr marL="2971800" indent="-228600" defTabSz="522288" eaLnBrk="0" fontAlgn="base" hangingPunct="0">
              <a:spcBef>
                <a:spcPct val="0"/>
              </a:spcBef>
              <a:spcAft>
                <a:spcPct val="0"/>
              </a:spcAft>
              <a:defRPr sz="1000">
                <a:solidFill>
                  <a:schemeClr val="tx1"/>
                </a:solidFill>
                <a:latin typeface="Calibri" panose="020F0502020204030204" pitchFamily="34" charset="0"/>
              </a:defRPr>
            </a:lvl7pPr>
            <a:lvl8pPr marL="3429000" indent="-228600" defTabSz="522288" eaLnBrk="0" fontAlgn="base" hangingPunct="0">
              <a:spcBef>
                <a:spcPct val="0"/>
              </a:spcBef>
              <a:spcAft>
                <a:spcPct val="0"/>
              </a:spcAft>
              <a:defRPr sz="1000">
                <a:solidFill>
                  <a:schemeClr val="tx1"/>
                </a:solidFill>
                <a:latin typeface="Calibri" panose="020F0502020204030204" pitchFamily="34" charset="0"/>
              </a:defRPr>
            </a:lvl8pPr>
            <a:lvl9pPr marL="3886200" indent="-228600" defTabSz="522288" eaLnBrk="0" fontAlgn="base" hangingPunct="0">
              <a:spcBef>
                <a:spcPct val="0"/>
              </a:spcBef>
              <a:spcAft>
                <a:spcPct val="0"/>
              </a:spcAft>
              <a:defRPr sz="1000">
                <a:solidFill>
                  <a:schemeClr val="tx1"/>
                </a:solidFill>
                <a:latin typeface="Calibri" panose="020F0502020204030204" pitchFamily="34" charset="0"/>
              </a:defRPr>
            </a:lvl9pPr>
          </a:lstStyle>
          <a:p>
            <a:pPr algn="just">
              <a:defRPr/>
            </a:pPr>
            <a:r>
              <a:rPr lang="en-US" sz="7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Our team of dedicated professionals, can assist you to </a:t>
            </a:r>
          </a:p>
          <a:p>
            <a:pPr>
              <a:defRPr/>
            </a:pPr>
            <a:r>
              <a:rPr lang="en-US" sz="7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re-engineer your business with value-added human resource solutions. Our team of experts cover all Human resource </a:t>
            </a:r>
          </a:p>
          <a:p>
            <a:pPr>
              <a:defRPr/>
            </a:pPr>
            <a:r>
              <a:rPr lang="en-US" sz="7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discipline.</a:t>
            </a:r>
          </a:p>
        </p:txBody>
      </p:sp>
      <p:pic>
        <p:nvPicPr>
          <p:cNvPr id="21510"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96875" y="493744"/>
            <a:ext cx="5041900" cy="126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11" name="Group 2"/>
          <p:cNvGrpSpPr>
            <a:grpSpLocks/>
          </p:cNvGrpSpPr>
          <p:nvPr/>
        </p:nvGrpSpPr>
        <p:grpSpPr bwMode="auto">
          <a:xfrm>
            <a:off x="400050" y="1741488"/>
            <a:ext cx="5048250" cy="214312"/>
            <a:chOff x="400050" y="1741488"/>
            <a:chExt cx="5048250" cy="214312"/>
          </a:xfrm>
        </p:grpSpPr>
        <p:sp>
          <p:nvSpPr>
            <p:cNvPr id="25" name="Rectangle 24"/>
            <p:cNvSpPr/>
            <p:nvPr/>
          </p:nvSpPr>
          <p:spPr>
            <a:xfrm>
              <a:off x="403225" y="1752600"/>
              <a:ext cx="5045075" cy="1698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528" name="TextBox 57"/>
            <p:cNvSpPr txBox="1">
              <a:spLocks noChangeArrowheads="1"/>
            </p:cNvSpPr>
            <p:nvPr/>
          </p:nvSpPr>
          <p:spPr bwMode="auto">
            <a:xfrm>
              <a:off x="530225" y="1741488"/>
              <a:ext cx="31845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defTabSz="522288" eaLnBrk="0" fontAlgn="base" hangingPunct="0">
                <a:spcBef>
                  <a:spcPct val="0"/>
                </a:spcBef>
                <a:spcAft>
                  <a:spcPct val="0"/>
                </a:spcAft>
                <a:defRPr sz="1000">
                  <a:solidFill>
                    <a:schemeClr val="tx1"/>
                  </a:solidFill>
                  <a:latin typeface="Calibri" panose="020F0502020204030204" pitchFamily="34" charset="0"/>
                </a:defRPr>
              </a:lvl6pPr>
              <a:lvl7pPr marL="2971800" indent="-228600" defTabSz="522288" eaLnBrk="0" fontAlgn="base" hangingPunct="0">
                <a:spcBef>
                  <a:spcPct val="0"/>
                </a:spcBef>
                <a:spcAft>
                  <a:spcPct val="0"/>
                </a:spcAft>
                <a:defRPr sz="1000">
                  <a:solidFill>
                    <a:schemeClr val="tx1"/>
                  </a:solidFill>
                  <a:latin typeface="Calibri" panose="020F0502020204030204" pitchFamily="34" charset="0"/>
                </a:defRPr>
              </a:lvl7pPr>
              <a:lvl8pPr marL="3429000" indent="-228600" defTabSz="522288" eaLnBrk="0" fontAlgn="base" hangingPunct="0">
                <a:spcBef>
                  <a:spcPct val="0"/>
                </a:spcBef>
                <a:spcAft>
                  <a:spcPct val="0"/>
                </a:spcAft>
                <a:defRPr sz="1000">
                  <a:solidFill>
                    <a:schemeClr val="tx1"/>
                  </a:solidFill>
                  <a:latin typeface="Calibri" panose="020F0502020204030204" pitchFamily="34" charset="0"/>
                </a:defRPr>
              </a:lvl8pPr>
              <a:lvl9pPr marL="3886200" indent="-228600" defTabSz="522288" eaLnBrk="0" fontAlgn="base" hangingPunct="0">
                <a:spcBef>
                  <a:spcPct val="0"/>
                </a:spcBef>
                <a:spcAft>
                  <a:spcPct val="0"/>
                </a:spcAft>
                <a:defRPr sz="1000">
                  <a:solidFill>
                    <a:schemeClr val="tx1"/>
                  </a:solidFill>
                  <a:latin typeface="Calibri" panose="020F0502020204030204" pitchFamily="34" charset="0"/>
                </a:defRPr>
              </a:lvl9pPr>
            </a:lstStyle>
            <a:p>
              <a:pPr eaLnBrk="1" hangingPunct="1"/>
              <a:r>
                <a:rPr lang="en-US" sz="800">
                  <a:solidFill>
                    <a:schemeClr val="bg1"/>
                  </a:solidFill>
                  <a:latin typeface="Open Sans Semibold" panose="020B0706030804020204" pitchFamily="34" charset="0"/>
                  <a:cs typeface="Open Sans Semibold" panose="020B0706030804020204" pitchFamily="34" charset="0"/>
                </a:rPr>
                <a:t>Title Text Here</a:t>
              </a:r>
            </a:p>
          </p:txBody>
        </p:sp>
        <p:sp>
          <p:nvSpPr>
            <p:cNvPr id="30" name="Rectangle 29"/>
            <p:cNvSpPr/>
            <p:nvPr/>
          </p:nvSpPr>
          <p:spPr>
            <a:xfrm>
              <a:off x="400050" y="1752600"/>
              <a:ext cx="120650" cy="169863"/>
            </a:xfrm>
            <a:prstGeom prst="rect">
              <a:avLst/>
            </a:prstGeom>
            <a:solidFill>
              <a:srgbClr val="6DCF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3" name="TextBox 32"/>
          <p:cNvSpPr txBox="1">
            <a:spLocks noChangeArrowheads="1"/>
          </p:cNvSpPr>
          <p:nvPr/>
        </p:nvSpPr>
        <p:spPr bwMode="auto">
          <a:xfrm>
            <a:off x="777875" y="2817060"/>
            <a:ext cx="320583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defRPr/>
            </a:pPr>
            <a:r>
              <a:rPr lang="en-US" dirty="0">
                <a:solidFill>
                  <a:schemeClr val="tx2"/>
                </a:solidFill>
                <a:latin typeface="Nexa Bold" panose="02000000000000000000" pitchFamily="50" charset="0"/>
                <a:cs typeface="Arial" panose="020B0604020202020204" pitchFamily="34" charset="0"/>
              </a:rPr>
              <a:t>VERDANT GLOBAL BUSINESS SOLUTIONS LTD. </a:t>
            </a:r>
          </a:p>
        </p:txBody>
      </p:sp>
      <p:sp>
        <p:nvSpPr>
          <p:cNvPr id="36" name="TextBox 35"/>
          <p:cNvSpPr txBox="1">
            <a:spLocks noChangeArrowheads="1"/>
          </p:cNvSpPr>
          <p:nvPr/>
        </p:nvSpPr>
        <p:spPr bwMode="auto">
          <a:xfrm>
            <a:off x="777875" y="2948823"/>
            <a:ext cx="227647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defTabSz="522288" eaLnBrk="0" fontAlgn="base" hangingPunct="0">
              <a:spcBef>
                <a:spcPct val="0"/>
              </a:spcBef>
              <a:spcAft>
                <a:spcPct val="0"/>
              </a:spcAft>
              <a:defRPr sz="1000">
                <a:solidFill>
                  <a:schemeClr val="tx1"/>
                </a:solidFill>
                <a:latin typeface="Calibri" panose="020F0502020204030204" pitchFamily="34" charset="0"/>
              </a:defRPr>
            </a:lvl6pPr>
            <a:lvl7pPr marL="2971800" indent="-228600" defTabSz="522288" eaLnBrk="0" fontAlgn="base" hangingPunct="0">
              <a:spcBef>
                <a:spcPct val="0"/>
              </a:spcBef>
              <a:spcAft>
                <a:spcPct val="0"/>
              </a:spcAft>
              <a:defRPr sz="1000">
                <a:solidFill>
                  <a:schemeClr val="tx1"/>
                </a:solidFill>
                <a:latin typeface="Calibri" panose="020F0502020204030204" pitchFamily="34" charset="0"/>
              </a:defRPr>
            </a:lvl7pPr>
            <a:lvl8pPr marL="3429000" indent="-228600" defTabSz="522288" eaLnBrk="0" fontAlgn="base" hangingPunct="0">
              <a:spcBef>
                <a:spcPct val="0"/>
              </a:spcBef>
              <a:spcAft>
                <a:spcPct val="0"/>
              </a:spcAft>
              <a:defRPr sz="1000">
                <a:solidFill>
                  <a:schemeClr val="tx1"/>
                </a:solidFill>
                <a:latin typeface="Calibri" panose="020F0502020204030204" pitchFamily="34" charset="0"/>
              </a:defRPr>
            </a:lvl8pPr>
            <a:lvl9pPr marL="3886200" indent="-228600" defTabSz="522288" eaLnBrk="0" fontAlgn="base" hangingPunct="0">
              <a:spcBef>
                <a:spcPct val="0"/>
              </a:spcBef>
              <a:spcAft>
                <a:spcPct val="0"/>
              </a:spcAft>
              <a:defRPr sz="1000">
                <a:solidFill>
                  <a:schemeClr val="tx1"/>
                </a:solidFill>
                <a:latin typeface="Calibri" panose="020F0502020204030204" pitchFamily="34" charset="0"/>
              </a:defRPr>
            </a:lvl9pPr>
          </a:lstStyle>
          <a:p>
            <a:pPr eaLnBrk="1" hangingPunct="1">
              <a:defRPr/>
            </a:pPr>
            <a:r>
              <a:rPr lang="en-US" sz="800" dirty="0">
                <a:solidFill>
                  <a:schemeClr val="tx1">
                    <a:lumMod val="65000"/>
                    <a:lumOff val="35000"/>
                  </a:schemeClr>
                </a:solidFill>
                <a:latin typeface="Nexa Light" panose="02000000000000000000" pitchFamily="50" charset="0"/>
                <a:ea typeface="Open Sans" panose="020B0606030504020204" pitchFamily="34" charset="0"/>
                <a:cs typeface="Arial" panose="020B0604020202020204" pitchFamily="34" charset="0"/>
              </a:rPr>
              <a:t>www.verdantglobal.org</a:t>
            </a:r>
          </a:p>
        </p:txBody>
      </p:sp>
      <p:cxnSp>
        <p:nvCxnSpPr>
          <p:cNvPr id="37" name="Straight Connector 36"/>
          <p:cNvCxnSpPr/>
          <p:nvPr/>
        </p:nvCxnSpPr>
        <p:spPr>
          <a:xfrm>
            <a:off x="803275" y="2856223"/>
            <a:ext cx="0" cy="312737"/>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12750" y="2778960"/>
            <a:ext cx="5032375"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6" name="Group 154"/>
          <p:cNvGrpSpPr>
            <a:grpSpLocks/>
          </p:cNvGrpSpPr>
          <p:nvPr/>
        </p:nvGrpSpPr>
        <p:grpSpPr bwMode="auto">
          <a:xfrm>
            <a:off x="5013325" y="2935288"/>
            <a:ext cx="192088" cy="190500"/>
            <a:chOff x="5013993" y="2986227"/>
            <a:chExt cx="192079" cy="191109"/>
          </a:xfrm>
        </p:grpSpPr>
        <p:sp>
          <p:nvSpPr>
            <p:cNvPr id="49" name="Rectangle 48"/>
            <p:cNvSpPr/>
            <p:nvPr/>
          </p:nvSpPr>
          <p:spPr>
            <a:xfrm>
              <a:off x="5013993" y="2986227"/>
              <a:ext cx="192079" cy="19110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0000"/>
                </a:solidFill>
              </a:endParaRPr>
            </a:p>
          </p:txBody>
        </p:sp>
        <p:sp>
          <p:nvSpPr>
            <p:cNvPr id="50" name="Isosceles Triangle 49">
              <a:hlinkClick r:id="" action="ppaction://hlinkshowjump?jump=previousslide"/>
            </p:cNvPr>
            <p:cNvSpPr/>
            <p:nvPr/>
          </p:nvSpPr>
          <p:spPr>
            <a:xfrm rot="16200000">
              <a:off x="5040778" y="3029402"/>
              <a:ext cx="124221" cy="107945"/>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51" name="Group 157"/>
          <p:cNvGrpSpPr>
            <a:grpSpLocks/>
          </p:cNvGrpSpPr>
          <p:nvPr/>
        </p:nvGrpSpPr>
        <p:grpSpPr bwMode="auto">
          <a:xfrm>
            <a:off x="5256213" y="2935288"/>
            <a:ext cx="192087" cy="190500"/>
            <a:chOff x="5256675" y="2991830"/>
            <a:chExt cx="192079" cy="191109"/>
          </a:xfrm>
        </p:grpSpPr>
        <p:sp>
          <p:nvSpPr>
            <p:cNvPr id="52" name="Rectangle 51"/>
            <p:cNvSpPr/>
            <p:nvPr/>
          </p:nvSpPr>
          <p:spPr>
            <a:xfrm>
              <a:off x="5256675" y="2991830"/>
              <a:ext cx="192079" cy="19110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Isosceles Triangle 52">
              <a:hlinkClick r:id="" action="ppaction://hlinkshowjump?jump=nextslide"/>
            </p:cNvPr>
            <p:cNvSpPr/>
            <p:nvPr/>
          </p:nvSpPr>
          <p:spPr>
            <a:xfrm rot="5400000" flipH="1">
              <a:off x="5296160" y="3028635"/>
              <a:ext cx="124221" cy="107946"/>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3" name="Picture 2">
            <a:extLst>
              <a:ext uri="{FF2B5EF4-FFF2-40B4-BE49-F238E27FC236}">
                <a16:creationId xmlns:a16="http://schemas.microsoft.com/office/drawing/2014/main" id="{3EFB1908-5C65-484B-9BD6-B8EE1FF328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5277" y="426397"/>
            <a:ext cx="5066673" cy="1710834"/>
          </a:xfrm>
          <a:prstGeom prst="rect">
            <a:avLst/>
          </a:prstGeom>
        </p:spPr>
      </p:pic>
      <p:pic>
        <p:nvPicPr>
          <p:cNvPr id="29" name="Picture 28">
            <a:extLst>
              <a:ext uri="{FF2B5EF4-FFF2-40B4-BE49-F238E27FC236}">
                <a16:creationId xmlns:a16="http://schemas.microsoft.com/office/drawing/2014/main" id="{1BAF7A6C-C92E-464F-A459-756101DBDD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6341" y="2770651"/>
            <a:ext cx="443284" cy="443284"/>
          </a:xfrm>
          <a:prstGeom prst="rect">
            <a:avLst/>
          </a:prstGeom>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1000"/>
                                        <p:tgtEl>
                                          <p:spTgt spid="27"/>
                                        </p:tgtEl>
                                      </p:cBhvr>
                                    </p:animEffect>
                                    <p:anim calcmode="lin" valueType="num">
                                      <p:cBhvr>
                                        <p:cTn id="14" dur="1000" fill="hold"/>
                                        <p:tgtEl>
                                          <p:spTgt spid="27"/>
                                        </p:tgtEl>
                                        <p:attrNameLst>
                                          <p:attrName>ppt_x</p:attrName>
                                        </p:attrNameLst>
                                      </p:cBhvr>
                                      <p:tavLst>
                                        <p:tav tm="0">
                                          <p:val>
                                            <p:strVal val="#ppt_x"/>
                                          </p:val>
                                        </p:tav>
                                        <p:tav tm="100000">
                                          <p:val>
                                            <p:strVal val="#ppt_x"/>
                                          </p:val>
                                        </p:tav>
                                      </p:tavLst>
                                    </p:anim>
                                    <p:anim calcmode="lin" valueType="num">
                                      <p:cBhvr>
                                        <p:cTn id="15" dur="1000" fill="hold"/>
                                        <p:tgtEl>
                                          <p:spTgt spid="27"/>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21510"/>
                                        </p:tgtEl>
                                        <p:attrNameLst>
                                          <p:attrName>style.visibility</p:attrName>
                                        </p:attrNameLst>
                                      </p:cBhvr>
                                      <p:to>
                                        <p:strVal val="visible"/>
                                      </p:to>
                                    </p:set>
                                    <p:animEffect transition="in" filter="fade">
                                      <p:cBhvr>
                                        <p:cTn id="23" dur="1000"/>
                                        <p:tgtEl>
                                          <p:spTgt spid="21510"/>
                                        </p:tgtEl>
                                      </p:cBhvr>
                                    </p:animEffect>
                                    <p:anim calcmode="lin" valueType="num">
                                      <p:cBhvr>
                                        <p:cTn id="24" dur="1000" fill="hold"/>
                                        <p:tgtEl>
                                          <p:spTgt spid="21510"/>
                                        </p:tgtEl>
                                        <p:attrNameLst>
                                          <p:attrName>ppt_x</p:attrName>
                                        </p:attrNameLst>
                                      </p:cBhvr>
                                      <p:tavLst>
                                        <p:tav tm="0">
                                          <p:val>
                                            <p:strVal val="#ppt_x"/>
                                          </p:val>
                                        </p:tav>
                                        <p:tav tm="100000">
                                          <p:val>
                                            <p:strVal val="#ppt_x"/>
                                          </p:val>
                                        </p:tav>
                                      </p:tavLst>
                                    </p:anim>
                                    <p:anim calcmode="lin" valueType="num">
                                      <p:cBhvr>
                                        <p:cTn id="25" dur="1000" fill="hold"/>
                                        <p:tgtEl>
                                          <p:spTgt spid="21510"/>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21511"/>
                                        </p:tgtEl>
                                        <p:attrNameLst>
                                          <p:attrName>style.visibility</p:attrName>
                                        </p:attrNameLst>
                                      </p:cBhvr>
                                      <p:to>
                                        <p:strVal val="visible"/>
                                      </p:to>
                                    </p:set>
                                    <p:animEffect transition="in" filter="fade">
                                      <p:cBhvr>
                                        <p:cTn id="28" dur="1000"/>
                                        <p:tgtEl>
                                          <p:spTgt spid="21511"/>
                                        </p:tgtEl>
                                      </p:cBhvr>
                                    </p:animEffect>
                                    <p:anim calcmode="lin" valueType="num">
                                      <p:cBhvr>
                                        <p:cTn id="29" dur="1000" fill="hold"/>
                                        <p:tgtEl>
                                          <p:spTgt spid="21511"/>
                                        </p:tgtEl>
                                        <p:attrNameLst>
                                          <p:attrName>ppt_x</p:attrName>
                                        </p:attrNameLst>
                                      </p:cBhvr>
                                      <p:tavLst>
                                        <p:tav tm="0">
                                          <p:val>
                                            <p:strVal val="#ppt_x"/>
                                          </p:val>
                                        </p:tav>
                                        <p:tav tm="100000">
                                          <p:val>
                                            <p:strVal val="#ppt_x"/>
                                          </p:val>
                                        </p:tav>
                                      </p:tavLst>
                                    </p:anim>
                                    <p:anim calcmode="lin" valueType="num">
                                      <p:cBhvr>
                                        <p:cTn id="30" dur="1000" fill="hold"/>
                                        <p:tgtEl>
                                          <p:spTgt spid="21511"/>
                                        </p:tgtEl>
                                        <p:attrNameLst>
                                          <p:attrName>ppt_y</p:attrName>
                                        </p:attrNameLst>
                                      </p:cBhvr>
                                      <p:tavLst>
                                        <p:tav tm="0">
                                          <p:val>
                                            <p:strVal val="#ppt_y+.1"/>
                                          </p:val>
                                        </p:tav>
                                        <p:tav tm="100000">
                                          <p:val>
                                            <p:strVal val="#ppt_y"/>
                                          </p:val>
                                        </p:tav>
                                      </p:tavLst>
                                    </p:anim>
                                  </p:childTnLst>
                                </p:cTn>
                              </p:par>
                            </p:childTnLst>
                          </p:cTn>
                        </p:par>
                        <p:par>
                          <p:cTn id="31" fill="hold" nodeType="afterGroup">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1000"/>
                                        <p:tgtEl>
                                          <p:spTgt spid="3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1000"/>
                                        <p:tgtEl>
                                          <p:spTgt spid="36"/>
                                        </p:tgtEl>
                                      </p:cBhvr>
                                    </p:animEffect>
                                  </p:childTnLst>
                                </p:cTn>
                              </p:par>
                              <p:par>
                                <p:cTn id="38" presetID="10" presetClass="entr" presetSubtype="0" fill="hold"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childTnLst>
                                </p:cTn>
                              </p:par>
                              <p:par>
                                <p:cTn id="41" presetID="10" presetClass="entr" presetSubtype="0" fill="hold" nodeType="with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fade">
                                      <p:cBhvr>
                                        <p:cTn id="43" dur="1000"/>
                                        <p:tgtEl>
                                          <p:spTgt spid="38"/>
                                        </p:tgtEl>
                                      </p:cBhvr>
                                    </p:animEffect>
                                  </p:childTnLst>
                                </p:cTn>
                              </p:par>
                              <p:par>
                                <p:cTn id="44" presetID="10" presetClass="entr" presetSubtype="0" fill="hold" nodeType="with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fade">
                                      <p:cBhvr>
                                        <p:cTn id="46" dur="1000"/>
                                        <p:tgtEl>
                                          <p:spTgt spid="46"/>
                                        </p:tgtEl>
                                      </p:cBhvr>
                                    </p:animEffect>
                                  </p:childTnLst>
                                </p:cTn>
                              </p:par>
                              <p:par>
                                <p:cTn id="47" presetID="10" presetClass="entr" presetSubtype="0" fill="hold" nodeType="with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fade">
                                      <p:cBhvr>
                                        <p:cTn id="49" dur="1000"/>
                                        <p:tgtEl>
                                          <p:spTgt spid="51"/>
                                        </p:tgtEl>
                                      </p:cBhvr>
                                    </p:animEffect>
                                  </p:childTnLst>
                                </p:cTn>
                              </p:par>
                              <p:par>
                                <p:cTn id="50" presetID="26" presetClass="entr" presetSubtype="0" fill="hold"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80">
                                          <p:stCondLst>
                                            <p:cond delay="0"/>
                                          </p:stCondLst>
                                        </p:cTn>
                                        <p:tgtEl>
                                          <p:spTgt spid="29"/>
                                        </p:tgtEl>
                                      </p:cBhvr>
                                    </p:animEffect>
                                    <p:anim calcmode="lin" valueType="num">
                                      <p:cBhvr>
                                        <p:cTn id="53"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58" dur="26">
                                          <p:stCondLst>
                                            <p:cond delay="650"/>
                                          </p:stCondLst>
                                        </p:cTn>
                                        <p:tgtEl>
                                          <p:spTgt spid="29"/>
                                        </p:tgtEl>
                                      </p:cBhvr>
                                      <p:to x="100000" y="60000"/>
                                    </p:animScale>
                                    <p:animScale>
                                      <p:cBhvr>
                                        <p:cTn id="59" dur="166" decel="50000">
                                          <p:stCondLst>
                                            <p:cond delay="676"/>
                                          </p:stCondLst>
                                        </p:cTn>
                                        <p:tgtEl>
                                          <p:spTgt spid="29"/>
                                        </p:tgtEl>
                                      </p:cBhvr>
                                      <p:to x="100000" y="100000"/>
                                    </p:animScale>
                                    <p:animScale>
                                      <p:cBhvr>
                                        <p:cTn id="60" dur="26">
                                          <p:stCondLst>
                                            <p:cond delay="1312"/>
                                          </p:stCondLst>
                                        </p:cTn>
                                        <p:tgtEl>
                                          <p:spTgt spid="29"/>
                                        </p:tgtEl>
                                      </p:cBhvr>
                                      <p:to x="100000" y="80000"/>
                                    </p:animScale>
                                    <p:animScale>
                                      <p:cBhvr>
                                        <p:cTn id="61" dur="166" decel="50000">
                                          <p:stCondLst>
                                            <p:cond delay="1338"/>
                                          </p:stCondLst>
                                        </p:cTn>
                                        <p:tgtEl>
                                          <p:spTgt spid="29"/>
                                        </p:tgtEl>
                                      </p:cBhvr>
                                      <p:to x="100000" y="100000"/>
                                    </p:animScale>
                                    <p:animScale>
                                      <p:cBhvr>
                                        <p:cTn id="62" dur="26">
                                          <p:stCondLst>
                                            <p:cond delay="1642"/>
                                          </p:stCondLst>
                                        </p:cTn>
                                        <p:tgtEl>
                                          <p:spTgt spid="29"/>
                                        </p:tgtEl>
                                      </p:cBhvr>
                                      <p:to x="100000" y="90000"/>
                                    </p:animScale>
                                    <p:animScale>
                                      <p:cBhvr>
                                        <p:cTn id="63" dur="166" decel="50000">
                                          <p:stCondLst>
                                            <p:cond delay="1668"/>
                                          </p:stCondLst>
                                        </p:cTn>
                                        <p:tgtEl>
                                          <p:spTgt spid="29"/>
                                        </p:tgtEl>
                                      </p:cBhvr>
                                      <p:to x="100000" y="100000"/>
                                    </p:animScale>
                                    <p:animScale>
                                      <p:cBhvr>
                                        <p:cTn id="64" dur="26">
                                          <p:stCondLst>
                                            <p:cond delay="1808"/>
                                          </p:stCondLst>
                                        </p:cTn>
                                        <p:tgtEl>
                                          <p:spTgt spid="29"/>
                                        </p:tgtEl>
                                      </p:cBhvr>
                                      <p:to x="100000" y="95000"/>
                                    </p:animScale>
                                    <p:animScale>
                                      <p:cBhvr>
                                        <p:cTn id="65" dur="166" decel="50000">
                                          <p:stCondLst>
                                            <p:cond delay="1834"/>
                                          </p:stCondLst>
                                        </p:cTn>
                                        <p:tgtEl>
                                          <p:spTgt spid="2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7" grpId="0"/>
      <p:bldP spid="28" grpId="0"/>
      <p:bldP spid="33"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a:spLocks noChangeArrowheads="1"/>
          </p:cNvSpPr>
          <p:nvPr/>
        </p:nvSpPr>
        <p:spPr bwMode="auto">
          <a:xfrm>
            <a:off x="311150" y="42863"/>
            <a:ext cx="27606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defRPr/>
            </a:pPr>
            <a:r>
              <a:rPr lang="en-US" sz="1600" dirty="0">
                <a:solidFill>
                  <a:schemeClr val="tx1">
                    <a:lumMod val="65000"/>
                    <a:lumOff val="35000"/>
                  </a:schemeClr>
                </a:solidFill>
                <a:latin typeface="Nexa Bold" panose="02000000000000000000" pitchFamily="50" charset="0"/>
                <a:cs typeface="Arial" panose="020B0604020202020204" pitchFamily="34" charset="0"/>
              </a:rPr>
              <a:t>ABOUT</a:t>
            </a:r>
            <a:r>
              <a:rPr lang="en-US" sz="1600" dirty="0">
                <a:solidFill>
                  <a:schemeClr val="tx1">
                    <a:lumMod val="75000"/>
                    <a:lumOff val="25000"/>
                  </a:schemeClr>
                </a:solidFill>
                <a:latin typeface="Nexa Bold" panose="02000000000000000000" pitchFamily="50" charset="0"/>
                <a:cs typeface="Arial" panose="020B0604020202020204" pitchFamily="34" charset="0"/>
              </a:rPr>
              <a:t> </a:t>
            </a:r>
            <a:r>
              <a:rPr lang="en-US" sz="1600" dirty="0">
                <a:solidFill>
                  <a:srgbClr val="FF0000"/>
                </a:solidFill>
                <a:latin typeface="Nexa Bold" panose="02000000000000000000" pitchFamily="50" charset="0"/>
                <a:cs typeface="Arial" panose="020B0604020202020204" pitchFamily="34" charset="0"/>
              </a:rPr>
              <a:t>US</a:t>
            </a:r>
          </a:p>
        </p:txBody>
      </p:sp>
      <p:sp>
        <p:nvSpPr>
          <p:cNvPr id="21" name="TextBox 20"/>
          <p:cNvSpPr txBox="1">
            <a:spLocks noChangeArrowheads="1"/>
          </p:cNvSpPr>
          <p:nvPr/>
        </p:nvSpPr>
        <p:spPr bwMode="auto">
          <a:xfrm>
            <a:off x="311150" y="247650"/>
            <a:ext cx="27543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defTabSz="522288" eaLnBrk="0" fontAlgn="base" hangingPunct="0">
              <a:spcBef>
                <a:spcPct val="0"/>
              </a:spcBef>
              <a:spcAft>
                <a:spcPct val="0"/>
              </a:spcAft>
              <a:defRPr sz="1000">
                <a:solidFill>
                  <a:schemeClr val="tx1"/>
                </a:solidFill>
                <a:latin typeface="Calibri" panose="020F0502020204030204" pitchFamily="34" charset="0"/>
              </a:defRPr>
            </a:lvl6pPr>
            <a:lvl7pPr marL="2971800" indent="-228600" defTabSz="522288" eaLnBrk="0" fontAlgn="base" hangingPunct="0">
              <a:spcBef>
                <a:spcPct val="0"/>
              </a:spcBef>
              <a:spcAft>
                <a:spcPct val="0"/>
              </a:spcAft>
              <a:defRPr sz="1000">
                <a:solidFill>
                  <a:schemeClr val="tx1"/>
                </a:solidFill>
                <a:latin typeface="Calibri" panose="020F0502020204030204" pitchFamily="34" charset="0"/>
              </a:defRPr>
            </a:lvl7pPr>
            <a:lvl8pPr marL="3429000" indent="-228600" defTabSz="522288" eaLnBrk="0" fontAlgn="base" hangingPunct="0">
              <a:spcBef>
                <a:spcPct val="0"/>
              </a:spcBef>
              <a:spcAft>
                <a:spcPct val="0"/>
              </a:spcAft>
              <a:defRPr sz="1000">
                <a:solidFill>
                  <a:schemeClr val="tx1"/>
                </a:solidFill>
                <a:latin typeface="Calibri" panose="020F0502020204030204" pitchFamily="34" charset="0"/>
              </a:defRPr>
            </a:lvl8pPr>
            <a:lvl9pPr marL="3886200" indent="-228600" defTabSz="522288" eaLnBrk="0" fontAlgn="base" hangingPunct="0">
              <a:spcBef>
                <a:spcPct val="0"/>
              </a:spcBef>
              <a:spcAft>
                <a:spcPct val="0"/>
              </a:spcAft>
              <a:defRPr sz="1000">
                <a:solidFill>
                  <a:schemeClr val="tx1"/>
                </a:solidFill>
                <a:latin typeface="Calibri" panose="020F0502020204030204" pitchFamily="34" charset="0"/>
              </a:defRPr>
            </a:lvl9pPr>
          </a:lstStyle>
          <a:p>
            <a:pPr eaLnBrk="1" hangingPunct="1">
              <a:defRPr/>
            </a:pPr>
            <a:r>
              <a:rPr lang="en-US" dirty="0">
                <a:solidFill>
                  <a:schemeClr val="tx1">
                    <a:lumMod val="65000"/>
                    <a:lumOff val="35000"/>
                  </a:schemeClr>
                </a:solidFill>
                <a:latin typeface="Nexa Light" panose="02000000000000000000" pitchFamily="50" charset="0"/>
                <a:ea typeface="Open Sans" panose="020B0606030504020204" pitchFamily="34" charset="0"/>
                <a:cs typeface="Arial" panose="020B0604020202020204" pitchFamily="34" charset="0"/>
              </a:rPr>
              <a:t>Vision </a:t>
            </a:r>
            <a:r>
              <a:rPr lang="en-US" cap="small" dirty="0">
                <a:solidFill>
                  <a:schemeClr val="tx1">
                    <a:lumMod val="65000"/>
                    <a:lumOff val="35000"/>
                  </a:schemeClr>
                </a:solidFill>
                <a:latin typeface="Nexa Light" panose="02000000000000000000" pitchFamily="50" charset="0"/>
              </a:rPr>
              <a:t>| </a:t>
            </a:r>
            <a:r>
              <a:rPr lang="en-US" dirty="0">
                <a:solidFill>
                  <a:schemeClr val="tx1">
                    <a:lumMod val="65000"/>
                    <a:lumOff val="35000"/>
                  </a:schemeClr>
                </a:solidFill>
                <a:latin typeface="Nexa Light" panose="02000000000000000000" pitchFamily="50" charset="0"/>
                <a:ea typeface="Open Sans" panose="020B0606030504020204" pitchFamily="34" charset="0"/>
                <a:cs typeface="Arial" panose="020B0604020202020204" pitchFamily="34" charset="0"/>
              </a:rPr>
              <a:t> Mission </a:t>
            </a:r>
            <a:r>
              <a:rPr lang="en-US" cap="small" dirty="0">
                <a:solidFill>
                  <a:schemeClr val="tx1">
                    <a:lumMod val="65000"/>
                    <a:lumOff val="35000"/>
                  </a:schemeClr>
                </a:solidFill>
                <a:latin typeface="Nexa Light" panose="02000000000000000000" pitchFamily="50" charset="0"/>
              </a:rPr>
              <a:t>| Goals</a:t>
            </a:r>
            <a:endParaRPr lang="en-US" dirty="0">
              <a:solidFill>
                <a:schemeClr val="tx1">
                  <a:lumMod val="65000"/>
                  <a:lumOff val="35000"/>
                </a:schemeClr>
              </a:solidFill>
              <a:latin typeface="Nexa Light" panose="02000000000000000000" pitchFamily="50" charset="0"/>
              <a:ea typeface="Open Sans" panose="020B0606030504020204" pitchFamily="34" charset="0"/>
              <a:cs typeface="Arial" panose="020B0604020202020204" pitchFamily="34" charset="0"/>
            </a:endParaRPr>
          </a:p>
        </p:txBody>
      </p:sp>
      <p:sp>
        <p:nvSpPr>
          <p:cNvPr id="3" name="Oval 2"/>
          <p:cNvSpPr/>
          <p:nvPr/>
        </p:nvSpPr>
        <p:spPr>
          <a:xfrm>
            <a:off x="742950" y="723600"/>
            <a:ext cx="957263" cy="957262"/>
          </a:xfrm>
          <a:prstGeom prst="ellipse">
            <a:avLst/>
          </a:prstGeom>
          <a:solidFill>
            <a:schemeClr val="tx2"/>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355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1400" y="926800"/>
            <a:ext cx="3730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TextBox 65"/>
          <p:cNvSpPr txBox="1">
            <a:spLocks noChangeArrowheads="1"/>
          </p:cNvSpPr>
          <p:nvPr/>
        </p:nvSpPr>
        <p:spPr bwMode="auto">
          <a:xfrm>
            <a:off x="305850" y="1987465"/>
            <a:ext cx="1778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defTabSz="522288" eaLnBrk="0" fontAlgn="base" hangingPunct="0">
              <a:spcBef>
                <a:spcPct val="0"/>
              </a:spcBef>
              <a:spcAft>
                <a:spcPct val="0"/>
              </a:spcAft>
              <a:defRPr sz="1000">
                <a:solidFill>
                  <a:schemeClr val="tx1"/>
                </a:solidFill>
                <a:latin typeface="Calibri" panose="020F0502020204030204" pitchFamily="34" charset="0"/>
              </a:defRPr>
            </a:lvl6pPr>
            <a:lvl7pPr marL="2971800" indent="-228600" defTabSz="522288" eaLnBrk="0" fontAlgn="base" hangingPunct="0">
              <a:spcBef>
                <a:spcPct val="0"/>
              </a:spcBef>
              <a:spcAft>
                <a:spcPct val="0"/>
              </a:spcAft>
              <a:defRPr sz="1000">
                <a:solidFill>
                  <a:schemeClr val="tx1"/>
                </a:solidFill>
                <a:latin typeface="Calibri" panose="020F0502020204030204" pitchFamily="34" charset="0"/>
              </a:defRPr>
            </a:lvl7pPr>
            <a:lvl8pPr marL="3429000" indent="-228600" defTabSz="522288" eaLnBrk="0" fontAlgn="base" hangingPunct="0">
              <a:spcBef>
                <a:spcPct val="0"/>
              </a:spcBef>
              <a:spcAft>
                <a:spcPct val="0"/>
              </a:spcAft>
              <a:defRPr sz="1000">
                <a:solidFill>
                  <a:schemeClr val="tx1"/>
                </a:solidFill>
                <a:latin typeface="Calibri" panose="020F0502020204030204" pitchFamily="34" charset="0"/>
              </a:defRPr>
            </a:lvl8pPr>
            <a:lvl9pPr marL="3886200" indent="-228600" defTabSz="522288" eaLnBrk="0" fontAlgn="base" hangingPunct="0">
              <a:spcBef>
                <a:spcPct val="0"/>
              </a:spcBef>
              <a:spcAft>
                <a:spcPct val="0"/>
              </a:spcAft>
              <a:defRPr sz="1000">
                <a:solidFill>
                  <a:schemeClr val="tx1"/>
                </a:solidFill>
                <a:latin typeface="Calibri" panose="020F0502020204030204" pitchFamily="34" charset="0"/>
              </a:defRPr>
            </a:lvl9pPr>
          </a:lstStyle>
          <a:p>
            <a:pPr algn="just">
              <a:defRPr/>
            </a:pPr>
            <a:r>
              <a:rPr lang="en-US" sz="7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To be recognized as the leading and most innovative Human Resource Consulting and Outsourcing Firm in Ghana and beyond.</a:t>
            </a:r>
          </a:p>
        </p:txBody>
      </p:sp>
      <p:sp>
        <p:nvSpPr>
          <p:cNvPr id="72" name="TextBox 71"/>
          <p:cNvSpPr txBox="1">
            <a:spLocks noChangeArrowheads="1"/>
          </p:cNvSpPr>
          <p:nvPr/>
        </p:nvSpPr>
        <p:spPr bwMode="auto">
          <a:xfrm>
            <a:off x="2038350" y="1965025"/>
            <a:ext cx="180975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defTabSz="522288" eaLnBrk="0" fontAlgn="base" hangingPunct="0">
              <a:spcBef>
                <a:spcPct val="0"/>
              </a:spcBef>
              <a:spcAft>
                <a:spcPct val="0"/>
              </a:spcAft>
              <a:defRPr sz="1000">
                <a:solidFill>
                  <a:schemeClr val="tx1"/>
                </a:solidFill>
                <a:latin typeface="Calibri" panose="020F0502020204030204" pitchFamily="34" charset="0"/>
              </a:defRPr>
            </a:lvl6pPr>
            <a:lvl7pPr marL="2971800" indent="-228600" defTabSz="522288" eaLnBrk="0" fontAlgn="base" hangingPunct="0">
              <a:spcBef>
                <a:spcPct val="0"/>
              </a:spcBef>
              <a:spcAft>
                <a:spcPct val="0"/>
              </a:spcAft>
              <a:defRPr sz="1000">
                <a:solidFill>
                  <a:schemeClr val="tx1"/>
                </a:solidFill>
                <a:latin typeface="Calibri" panose="020F0502020204030204" pitchFamily="34" charset="0"/>
              </a:defRPr>
            </a:lvl7pPr>
            <a:lvl8pPr marL="3429000" indent="-228600" defTabSz="522288" eaLnBrk="0" fontAlgn="base" hangingPunct="0">
              <a:spcBef>
                <a:spcPct val="0"/>
              </a:spcBef>
              <a:spcAft>
                <a:spcPct val="0"/>
              </a:spcAft>
              <a:defRPr sz="1000">
                <a:solidFill>
                  <a:schemeClr val="tx1"/>
                </a:solidFill>
                <a:latin typeface="Calibri" panose="020F0502020204030204" pitchFamily="34" charset="0"/>
              </a:defRPr>
            </a:lvl8pPr>
            <a:lvl9pPr marL="3886200" indent="-228600" defTabSz="522288" eaLnBrk="0" fontAlgn="base" hangingPunct="0">
              <a:spcBef>
                <a:spcPct val="0"/>
              </a:spcBef>
              <a:spcAft>
                <a:spcPct val="0"/>
              </a:spcAft>
              <a:defRPr sz="1000">
                <a:solidFill>
                  <a:schemeClr val="tx1"/>
                </a:solidFill>
                <a:latin typeface="Calibri" panose="020F0502020204030204" pitchFamily="34" charset="0"/>
              </a:defRPr>
            </a:lvl9pPr>
          </a:lstStyle>
          <a:p>
            <a:pPr>
              <a:defRPr/>
            </a:pPr>
            <a:r>
              <a:rPr lang="en-US" sz="7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Achieve client satisfaction through the </a:t>
            </a:r>
          </a:p>
          <a:p>
            <a:pPr>
              <a:defRPr/>
            </a:pPr>
            <a:r>
              <a:rPr lang="en-US" sz="7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provision of innovative and strategic HR </a:t>
            </a:r>
          </a:p>
          <a:p>
            <a:pPr>
              <a:defRPr/>
            </a:pPr>
            <a:r>
              <a:rPr lang="en-US" sz="7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solutions and professional service.</a:t>
            </a:r>
          </a:p>
        </p:txBody>
      </p:sp>
      <p:sp>
        <p:nvSpPr>
          <p:cNvPr id="75" name="TextBox 74"/>
          <p:cNvSpPr txBox="1">
            <a:spLocks noChangeArrowheads="1"/>
          </p:cNvSpPr>
          <p:nvPr/>
        </p:nvSpPr>
        <p:spPr bwMode="auto">
          <a:xfrm>
            <a:off x="3778250" y="1965025"/>
            <a:ext cx="177800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defTabSz="522288" eaLnBrk="0" fontAlgn="base" hangingPunct="0">
              <a:spcBef>
                <a:spcPct val="0"/>
              </a:spcBef>
              <a:spcAft>
                <a:spcPct val="0"/>
              </a:spcAft>
              <a:defRPr sz="1000">
                <a:solidFill>
                  <a:schemeClr val="tx1"/>
                </a:solidFill>
                <a:latin typeface="Calibri" panose="020F0502020204030204" pitchFamily="34" charset="0"/>
              </a:defRPr>
            </a:lvl6pPr>
            <a:lvl7pPr marL="2971800" indent="-228600" defTabSz="522288" eaLnBrk="0" fontAlgn="base" hangingPunct="0">
              <a:spcBef>
                <a:spcPct val="0"/>
              </a:spcBef>
              <a:spcAft>
                <a:spcPct val="0"/>
              </a:spcAft>
              <a:defRPr sz="1000">
                <a:solidFill>
                  <a:schemeClr val="tx1"/>
                </a:solidFill>
                <a:latin typeface="Calibri" panose="020F0502020204030204" pitchFamily="34" charset="0"/>
              </a:defRPr>
            </a:lvl7pPr>
            <a:lvl8pPr marL="3429000" indent="-228600" defTabSz="522288" eaLnBrk="0" fontAlgn="base" hangingPunct="0">
              <a:spcBef>
                <a:spcPct val="0"/>
              </a:spcBef>
              <a:spcAft>
                <a:spcPct val="0"/>
              </a:spcAft>
              <a:defRPr sz="1000">
                <a:solidFill>
                  <a:schemeClr val="tx1"/>
                </a:solidFill>
                <a:latin typeface="Calibri" panose="020F0502020204030204" pitchFamily="34" charset="0"/>
              </a:defRPr>
            </a:lvl8pPr>
            <a:lvl9pPr marL="3886200" indent="-228600" defTabSz="522288" eaLnBrk="0" fontAlgn="base" hangingPunct="0">
              <a:spcBef>
                <a:spcPct val="0"/>
              </a:spcBef>
              <a:spcAft>
                <a:spcPct val="0"/>
              </a:spcAft>
              <a:defRPr sz="1000">
                <a:solidFill>
                  <a:schemeClr val="tx1"/>
                </a:solidFill>
                <a:latin typeface="Calibri" panose="020F0502020204030204" pitchFamily="34" charset="0"/>
              </a:defRPr>
            </a:lvl9pPr>
          </a:lstStyle>
          <a:p>
            <a:pPr marL="171450" indent="-171450">
              <a:buFont typeface="Arial" panose="020B0604020202020204" pitchFamily="34" charset="0"/>
              <a:buChar char="•"/>
              <a:defRPr/>
            </a:pPr>
            <a:r>
              <a:rPr lang="en-US" sz="7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Excellence</a:t>
            </a:r>
          </a:p>
          <a:p>
            <a:pPr marL="171450" indent="-171450">
              <a:buFont typeface="Arial" panose="020B0604020202020204" pitchFamily="34" charset="0"/>
              <a:buChar char="•"/>
              <a:defRPr/>
            </a:pPr>
            <a:r>
              <a:rPr lang="en-US" sz="7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Integrity </a:t>
            </a:r>
          </a:p>
          <a:p>
            <a:pPr marL="171450" indent="-171450">
              <a:buFont typeface="Arial" panose="020B0604020202020204" pitchFamily="34" charset="0"/>
              <a:buChar char="•"/>
              <a:defRPr/>
            </a:pPr>
            <a:r>
              <a:rPr lang="en-US" sz="7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Professional Ethics</a:t>
            </a:r>
          </a:p>
          <a:p>
            <a:pPr marL="171450" indent="-171450">
              <a:buFont typeface="Arial" panose="020B0604020202020204" pitchFamily="34" charset="0"/>
              <a:buChar char="•"/>
              <a:defRPr/>
            </a:pPr>
            <a:r>
              <a:rPr lang="en-US" sz="7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Respect</a:t>
            </a:r>
          </a:p>
          <a:p>
            <a:pPr marL="171450" indent="-171450">
              <a:buFont typeface="Arial" panose="020B0604020202020204" pitchFamily="34" charset="0"/>
              <a:buChar char="•"/>
              <a:defRPr/>
            </a:pPr>
            <a:r>
              <a:rPr lang="en-US" sz="700"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Customer Delight </a:t>
            </a:r>
          </a:p>
        </p:txBody>
      </p:sp>
      <p:sp>
        <p:nvSpPr>
          <p:cNvPr id="77" name="Oval 76"/>
          <p:cNvSpPr/>
          <p:nvPr/>
        </p:nvSpPr>
        <p:spPr>
          <a:xfrm>
            <a:off x="2460625" y="704550"/>
            <a:ext cx="958850" cy="957262"/>
          </a:xfrm>
          <a:prstGeom prst="ellipse">
            <a:avLst/>
          </a:prstGeom>
          <a:solidFill>
            <a:schemeClr val="tx2"/>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3562" name="Picture 7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0813" y="963312"/>
            <a:ext cx="4984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Oval 78"/>
          <p:cNvSpPr/>
          <p:nvPr/>
        </p:nvSpPr>
        <p:spPr>
          <a:xfrm>
            <a:off x="4152900" y="733125"/>
            <a:ext cx="958850" cy="957262"/>
          </a:xfrm>
          <a:prstGeom prst="ellipse">
            <a:avLst/>
          </a:prstGeom>
          <a:solidFill>
            <a:schemeClr val="tx2"/>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3564" name="Picture 7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62450" y="953787"/>
            <a:ext cx="558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565" name="Group 4"/>
          <p:cNvGrpSpPr>
            <a:grpSpLocks/>
          </p:cNvGrpSpPr>
          <p:nvPr/>
        </p:nvGrpSpPr>
        <p:grpSpPr bwMode="auto">
          <a:xfrm>
            <a:off x="3810000" y="1774525"/>
            <a:ext cx="1631950" cy="230187"/>
            <a:chOff x="3810000" y="1639888"/>
            <a:chExt cx="1631950" cy="230187"/>
          </a:xfrm>
        </p:grpSpPr>
        <p:sp>
          <p:nvSpPr>
            <p:cNvPr id="74" name="Rectangle 73"/>
            <p:cNvSpPr/>
            <p:nvPr/>
          </p:nvSpPr>
          <p:spPr>
            <a:xfrm>
              <a:off x="3822700" y="1670050"/>
              <a:ext cx="16192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590" name="TextBox 75"/>
            <p:cNvSpPr txBox="1">
              <a:spLocks noChangeArrowheads="1"/>
            </p:cNvSpPr>
            <p:nvPr/>
          </p:nvSpPr>
          <p:spPr bwMode="auto">
            <a:xfrm>
              <a:off x="3892550" y="1639888"/>
              <a:ext cx="9779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defTabSz="522288" eaLnBrk="0" fontAlgn="base" hangingPunct="0">
                <a:spcBef>
                  <a:spcPct val="0"/>
                </a:spcBef>
                <a:spcAft>
                  <a:spcPct val="0"/>
                </a:spcAft>
                <a:defRPr sz="1000">
                  <a:solidFill>
                    <a:schemeClr val="tx1"/>
                  </a:solidFill>
                  <a:latin typeface="Calibri" panose="020F0502020204030204" pitchFamily="34" charset="0"/>
                </a:defRPr>
              </a:lvl6pPr>
              <a:lvl7pPr marL="2971800" indent="-228600" defTabSz="522288" eaLnBrk="0" fontAlgn="base" hangingPunct="0">
                <a:spcBef>
                  <a:spcPct val="0"/>
                </a:spcBef>
                <a:spcAft>
                  <a:spcPct val="0"/>
                </a:spcAft>
                <a:defRPr sz="1000">
                  <a:solidFill>
                    <a:schemeClr val="tx1"/>
                  </a:solidFill>
                  <a:latin typeface="Calibri" panose="020F0502020204030204" pitchFamily="34" charset="0"/>
                </a:defRPr>
              </a:lvl7pPr>
              <a:lvl8pPr marL="3429000" indent="-228600" defTabSz="522288" eaLnBrk="0" fontAlgn="base" hangingPunct="0">
                <a:spcBef>
                  <a:spcPct val="0"/>
                </a:spcBef>
                <a:spcAft>
                  <a:spcPct val="0"/>
                </a:spcAft>
                <a:defRPr sz="1000">
                  <a:solidFill>
                    <a:schemeClr val="tx1"/>
                  </a:solidFill>
                  <a:latin typeface="Calibri" panose="020F0502020204030204" pitchFamily="34" charset="0"/>
                </a:defRPr>
              </a:lvl8pPr>
              <a:lvl9pPr marL="3886200" indent="-228600" defTabSz="522288" eaLnBrk="0" fontAlgn="base" hangingPunct="0">
                <a:spcBef>
                  <a:spcPct val="0"/>
                </a:spcBef>
                <a:spcAft>
                  <a:spcPct val="0"/>
                </a:spcAft>
                <a:defRPr sz="1000">
                  <a:solidFill>
                    <a:schemeClr val="tx1"/>
                  </a:solidFill>
                  <a:latin typeface="Calibri" panose="020F0502020204030204" pitchFamily="34" charset="0"/>
                </a:defRPr>
              </a:lvl9pPr>
            </a:lstStyle>
            <a:p>
              <a:pPr eaLnBrk="1" hangingPunct="1"/>
              <a:r>
                <a:rPr lang="en-US" sz="900" b="1" dirty="0">
                  <a:solidFill>
                    <a:schemeClr val="bg1"/>
                  </a:solidFill>
                  <a:latin typeface="Open Sans Semibold" panose="020B0706030804020204" pitchFamily="34" charset="0"/>
                  <a:cs typeface="Open Sans Semibold" panose="020B0706030804020204" pitchFamily="34" charset="0"/>
                </a:rPr>
                <a:t>Core Values</a:t>
              </a:r>
            </a:p>
          </p:txBody>
        </p:sp>
        <p:sp>
          <p:nvSpPr>
            <p:cNvPr id="33" name="Rectangle 32"/>
            <p:cNvSpPr/>
            <p:nvPr/>
          </p:nvSpPr>
          <p:spPr>
            <a:xfrm>
              <a:off x="3810000" y="1670050"/>
              <a:ext cx="95250" cy="1587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23566" name="Group 3"/>
          <p:cNvGrpSpPr>
            <a:grpSpLocks/>
          </p:cNvGrpSpPr>
          <p:nvPr/>
        </p:nvGrpSpPr>
        <p:grpSpPr bwMode="auto">
          <a:xfrm>
            <a:off x="2108200" y="1774525"/>
            <a:ext cx="1625600" cy="230187"/>
            <a:chOff x="2108200" y="1639888"/>
            <a:chExt cx="1625600" cy="230187"/>
          </a:xfrm>
        </p:grpSpPr>
        <p:sp>
          <p:nvSpPr>
            <p:cNvPr id="71" name="Rectangle 70"/>
            <p:cNvSpPr/>
            <p:nvPr/>
          </p:nvSpPr>
          <p:spPr>
            <a:xfrm>
              <a:off x="2114550" y="1670050"/>
              <a:ext cx="16192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587" name="TextBox 72"/>
            <p:cNvSpPr txBox="1">
              <a:spLocks noChangeArrowheads="1"/>
            </p:cNvSpPr>
            <p:nvPr/>
          </p:nvSpPr>
          <p:spPr bwMode="auto">
            <a:xfrm>
              <a:off x="2190750" y="1639888"/>
              <a:ext cx="10985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defTabSz="522288" eaLnBrk="0" fontAlgn="base" hangingPunct="0">
                <a:spcBef>
                  <a:spcPct val="0"/>
                </a:spcBef>
                <a:spcAft>
                  <a:spcPct val="0"/>
                </a:spcAft>
                <a:defRPr sz="1000">
                  <a:solidFill>
                    <a:schemeClr val="tx1"/>
                  </a:solidFill>
                  <a:latin typeface="Calibri" panose="020F0502020204030204" pitchFamily="34" charset="0"/>
                </a:defRPr>
              </a:lvl6pPr>
              <a:lvl7pPr marL="2971800" indent="-228600" defTabSz="522288" eaLnBrk="0" fontAlgn="base" hangingPunct="0">
                <a:spcBef>
                  <a:spcPct val="0"/>
                </a:spcBef>
                <a:spcAft>
                  <a:spcPct val="0"/>
                </a:spcAft>
                <a:defRPr sz="1000">
                  <a:solidFill>
                    <a:schemeClr val="tx1"/>
                  </a:solidFill>
                  <a:latin typeface="Calibri" panose="020F0502020204030204" pitchFamily="34" charset="0"/>
                </a:defRPr>
              </a:lvl7pPr>
              <a:lvl8pPr marL="3429000" indent="-228600" defTabSz="522288" eaLnBrk="0" fontAlgn="base" hangingPunct="0">
                <a:spcBef>
                  <a:spcPct val="0"/>
                </a:spcBef>
                <a:spcAft>
                  <a:spcPct val="0"/>
                </a:spcAft>
                <a:defRPr sz="1000">
                  <a:solidFill>
                    <a:schemeClr val="tx1"/>
                  </a:solidFill>
                  <a:latin typeface="Calibri" panose="020F0502020204030204" pitchFamily="34" charset="0"/>
                </a:defRPr>
              </a:lvl8pPr>
              <a:lvl9pPr marL="3886200" indent="-228600" defTabSz="522288" eaLnBrk="0" fontAlgn="base" hangingPunct="0">
                <a:spcBef>
                  <a:spcPct val="0"/>
                </a:spcBef>
                <a:spcAft>
                  <a:spcPct val="0"/>
                </a:spcAft>
                <a:defRPr sz="1000">
                  <a:solidFill>
                    <a:schemeClr val="tx1"/>
                  </a:solidFill>
                  <a:latin typeface="Calibri" panose="020F0502020204030204" pitchFamily="34" charset="0"/>
                </a:defRPr>
              </a:lvl9pPr>
            </a:lstStyle>
            <a:p>
              <a:pPr eaLnBrk="1" hangingPunct="1"/>
              <a:r>
                <a:rPr lang="en-US" sz="900" b="1">
                  <a:solidFill>
                    <a:schemeClr val="bg1"/>
                  </a:solidFill>
                  <a:latin typeface="Open Sans Semibold" panose="020B0706030804020204" pitchFamily="34" charset="0"/>
                  <a:cs typeface="Open Sans Semibold" panose="020B0706030804020204" pitchFamily="34" charset="0"/>
                </a:rPr>
                <a:t>Mission</a:t>
              </a:r>
            </a:p>
          </p:txBody>
        </p:sp>
        <p:sp>
          <p:nvSpPr>
            <p:cNvPr id="34" name="Rectangle 33"/>
            <p:cNvSpPr/>
            <p:nvPr/>
          </p:nvSpPr>
          <p:spPr>
            <a:xfrm>
              <a:off x="2108200" y="1670050"/>
              <a:ext cx="101600" cy="1587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23567" name="Group 1"/>
          <p:cNvGrpSpPr>
            <a:grpSpLocks/>
          </p:cNvGrpSpPr>
          <p:nvPr/>
        </p:nvGrpSpPr>
        <p:grpSpPr bwMode="auto">
          <a:xfrm>
            <a:off x="400050" y="1774523"/>
            <a:ext cx="1625600" cy="230187"/>
            <a:chOff x="400050" y="1639886"/>
            <a:chExt cx="1625600" cy="230187"/>
          </a:xfrm>
        </p:grpSpPr>
        <p:sp>
          <p:nvSpPr>
            <p:cNvPr id="65" name="Rectangle 64"/>
            <p:cNvSpPr/>
            <p:nvPr/>
          </p:nvSpPr>
          <p:spPr>
            <a:xfrm>
              <a:off x="406400" y="1670050"/>
              <a:ext cx="16192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584" name="TextBox 66"/>
            <p:cNvSpPr txBox="1">
              <a:spLocks noChangeArrowheads="1"/>
            </p:cNvSpPr>
            <p:nvPr/>
          </p:nvSpPr>
          <p:spPr bwMode="auto">
            <a:xfrm>
              <a:off x="501650" y="1639886"/>
              <a:ext cx="1016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defTabSz="522288" eaLnBrk="0" fontAlgn="base" hangingPunct="0">
                <a:spcBef>
                  <a:spcPct val="0"/>
                </a:spcBef>
                <a:spcAft>
                  <a:spcPct val="0"/>
                </a:spcAft>
                <a:defRPr sz="1000">
                  <a:solidFill>
                    <a:schemeClr val="tx1"/>
                  </a:solidFill>
                  <a:latin typeface="Calibri" panose="020F0502020204030204" pitchFamily="34" charset="0"/>
                </a:defRPr>
              </a:lvl6pPr>
              <a:lvl7pPr marL="2971800" indent="-228600" defTabSz="522288" eaLnBrk="0" fontAlgn="base" hangingPunct="0">
                <a:spcBef>
                  <a:spcPct val="0"/>
                </a:spcBef>
                <a:spcAft>
                  <a:spcPct val="0"/>
                </a:spcAft>
                <a:defRPr sz="1000">
                  <a:solidFill>
                    <a:schemeClr val="tx1"/>
                  </a:solidFill>
                  <a:latin typeface="Calibri" panose="020F0502020204030204" pitchFamily="34" charset="0"/>
                </a:defRPr>
              </a:lvl7pPr>
              <a:lvl8pPr marL="3429000" indent="-228600" defTabSz="522288" eaLnBrk="0" fontAlgn="base" hangingPunct="0">
                <a:spcBef>
                  <a:spcPct val="0"/>
                </a:spcBef>
                <a:spcAft>
                  <a:spcPct val="0"/>
                </a:spcAft>
                <a:defRPr sz="1000">
                  <a:solidFill>
                    <a:schemeClr val="tx1"/>
                  </a:solidFill>
                  <a:latin typeface="Calibri" panose="020F0502020204030204" pitchFamily="34" charset="0"/>
                </a:defRPr>
              </a:lvl8pPr>
              <a:lvl9pPr marL="3886200" indent="-228600" defTabSz="522288" eaLnBrk="0" fontAlgn="base" hangingPunct="0">
                <a:spcBef>
                  <a:spcPct val="0"/>
                </a:spcBef>
                <a:spcAft>
                  <a:spcPct val="0"/>
                </a:spcAft>
                <a:defRPr sz="1000">
                  <a:solidFill>
                    <a:schemeClr val="tx1"/>
                  </a:solidFill>
                  <a:latin typeface="Calibri" panose="020F0502020204030204" pitchFamily="34" charset="0"/>
                </a:defRPr>
              </a:lvl9pPr>
            </a:lstStyle>
            <a:p>
              <a:pPr eaLnBrk="1" hangingPunct="1"/>
              <a:r>
                <a:rPr lang="en-US" sz="900" dirty="0">
                  <a:solidFill>
                    <a:schemeClr val="bg1"/>
                  </a:solidFill>
                  <a:latin typeface="Open Sans Semibold" panose="020B0706030804020204" pitchFamily="34" charset="0"/>
                  <a:cs typeface="Open Sans Semibold" panose="020B0706030804020204" pitchFamily="34" charset="0"/>
                </a:rPr>
                <a:t>Vision</a:t>
              </a:r>
            </a:p>
          </p:txBody>
        </p:sp>
        <p:sp>
          <p:nvSpPr>
            <p:cNvPr id="35" name="Rectangle 34"/>
            <p:cNvSpPr/>
            <p:nvPr/>
          </p:nvSpPr>
          <p:spPr>
            <a:xfrm>
              <a:off x="400050" y="1670050"/>
              <a:ext cx="101600" cy="1587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43" name="TextBox 42">
            <a:extLst>
              <a:ext uri="{FF2B5EF4-FFF2-40B4-BE49-F238E27FC236}">
                <a16:creationId xmlns:a16="http://schemas.microsoft.com/office/drawing/2014/main" id="{8BFEA16F-3485-453A-A923-606449E2A3CA}"/>
              </a:ext>
            </a:extLst>
          </p:cNvPr>
          <p:cNvSpPr txBox="1">
            <a:spLocks noChangeArrowheads="1"/>
          </p:cNvSpPr>
          <p:nvPr/>
        </p:nvSpPr>
        <p:spPr bwMode="auto">
          <a:xfrm>
            <a:off x="777875" y="2817060"/>
            <a:ext cx="320583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defRPr/>
            </a:pPr>
            <a:r>
              <a:rPr lang="en-US" dirty="0">
                <a:solidFill>
                  <a:schemeClr val="tx2"/>
                </a:solidFill>
                <a:latin typeface="Nexa Bold" panose="02000000000000000000" pitchFamily="50" charset="0"/>
                <a:cs typeface="Arial" panose="020B0604020202020204" pitchFamily="34" charset="0"/>
              </a:rPr>
              <a:t>VERDANT GLOBAL BUSINESS SOLUTIONS LTD. </a:t>
            </a:r>
          </a:p>
        </p:txBody>
      </p:sp>
      <p:sp>
        <p:nvSpPr>
          <p:cNvPr id="45" name="TextBox 44">
            <a:extLst>
              <a:ext uri="{FF2B5EF4-FFF2-40B4-BE49-F238E27FC236}">
                <a16:creationId xmlns:a16="http://schemas.microsoft.com/office/drawing/2014/main" id="{5A382E84-7D46-44F1-917F-6E2F2455381F}"/>
              </a:ext>
            </a:extLst>
          </p:cNvPr>
          <p:cNvSpPr txBox="1">
            <a:spLocks noChangeArrowheads="1"/>
          </p:cNvSpPr>
          <p:nvPr/>
        </p:nvSpPr>
        <p:spPr bwMode="auto">
          <a:xfrm>
            <a:off x="777875" y="2948823"/>
            <a:ext cx="227647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defTabSz="522288" eaLnBrk="0" fontAlgn="base" hangingPunct="0">
              <a:spcBef>
                <a:spcPct val="0"/>
              </a:spcBef>
              <a:spcAft>
                <a:spcPct val="0"/>
              </a:spcAft>
              <a:defRPr sz="1000">
                <a:solidFill>
                  <a:schemeClr val="tx1"/>
                </a:solidFill>
                <a:latin typeface="Calibri" panose="020F0502020204030204" pitchFamily="34" charset="0"/>
              </a:defRPr>
            </a:lvl6pPr>
            <a:lvl7pPr marL="2971800" indent="-228600" defTabSz="522288" eaLnBrk="0" fontAlgn="base" hangingPunct="0">
              <a:spcBef>
                <a:spcPct val="0"/>
              </a:spcBef>
              <a:spcAft>
                <a:spcPct val="0"/>
              </a:spcAft>
              <a:defRPr sz="1000">
                <a:solidFill>
                  <a:schemeClr val="tx1"/>
                </a:solidFill>
                <a:latin typeface="Calibri" panose="020F0502020204030204" pitchFamily="34" charset="0"/>
              </a:defRPr>
            </a:lvl7pPr>
            <a:lvl8pPr marL="3429000" indent="-228600" defTabSz="522288" eaLnBrk="0" fontAlgn="base" hangingPunct="0">
              <a:spcBef>
                <a:spcPct val="0"/>
              </a:spcBef>
              <a:spcAft>
                <a:spcPct val="0"/>
              </a:spcAft>
              <a:defRPr sz="1000">
                <a:solidFill>
                  <a:schemeClr val="tx1"/>
                </a:solidFill>
                <a:latin typeface="Calibri" panose="020F0502020204030204" pitchFamily="34" charset="0"/>
              </a:defRPr>
            </a:lvl8pPr>
            <a:lvl9pPr marL="3886200" indent="-228600" defTabSz="522288" eaLnBrk="0" fontAlgn="base" hangingPunct="0">
              <a:spcBef>
                <a:spcPct val="0"/>
              </a:spcBef>
              <a:spcAft>
                <a:spcPct val="0"/>
              </a:spcAft>
              <a:defRPr sz="1000">
                <a:solidFill>
                  <a:schemeClr val="tx1"/>
                </a:solidFill>
                <a:latin typeface="Calibri" panose="020F0502020204030204" pitchFamily="34" charset="0"/>
              </a:defRPr>
            </a:lvl9pPr>
          </a:lstStyle>
          <a:p>
            <a:pPr eaLnBrk="1" hangingPunct="1">
              <a:defRPr/>
            </a:pPr>
            <a:r>
              <a:rPr lang="en-US" sz="800" dirty="0">
                <a:solidFill>
                  <a:schemeClr val="tx1">
                    <a:lumMod val="65000"/>
                    <a:lumOff val="35000"/>
                  </a:schemeClr>
                </a:solidFill>
                <a:latin typeface="Nexa Light" panose="02000000000000000000" pitchFamily="50" charset="0"/>
                <a:ea typeface="Open Sans" panose="020B0606030504020204" pitchFamily="34" charset="0"/>
                <a:cs typeface="Arial" panose="020B0604020202020204" pitchFamily="34" charset="0"/>
              </a:rPr>
              <a:t>www.verdantglobal.org</a:t>
            </a:r>
          </a:p>
        </p:txBody>
      </p:sp>
      <p:cxnSp>
        <p:nvCxnSpPr>
          <p:cNvPr id="46" name="Straight Connector 45">
            <a:extLst>
              <a:ext uri="{FF2B5EF4-FFF2-40B4-BE49-F238E27FC236}">
                <a16:creationId xmlns:a16="http://schemas.microsoft.com/office/drawing/2014/main" id="{9F692B62-A0BD-4D31-A0BF-338A751EE4B7}"/>
              </a:ext>
            </a:extLst>
          </p:cNvPr>
          <p:cNvCxnSpPr/>
          <p:nvPr/>
        </p:nvCxnSpPr>
        <p:spPr>
          <a:xfrm>
            <a:off x="412750" y="2778960"/>
            <a:ext cx="5032375"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48" name="Picture 47">
            <a:extLst>
              <a:ext uri="{FF2B5EF4-FFF2-40B4-BE49-F238E27FC236}">
                <a16:creationId xmlns:a16="http://schemas.microsoft.com/office/drawing/2014/main" id="{211294B9-7DC9-4A12-BC14-87FCDA27BB2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6341" y="2770651"/>
            <a:ext cx="443284" cy="443284"/>
          </a:xfrm>
          <a:prstGeom prst="rect">
            <a:avLst/>
          </a:prstGeom>
        </p:spPr>
      </p:pic>
      <p:grpSp>
        <p:nvGrpSpPr>
          <p:cNvPr id="49" name="Group 154">
            <a:extLst>
              <a:ext uri="{FF2B5EF4-FFF2-40B4-BE49-F238E27FC236}">
                <a16:creationId xmlns:a16="http://schemas.microsoft.com/office/drawing/2014/main" id="{8CF5D1E2-DC82-4C83-A2E3-D861581C197E}"/>
              </a:ext>
            </a:extLst>
          </p:cNvPr>
          <p:cNvGrpSpPr>
            <a:grpSpLocks/>
          </p:cNvGrpSpPr>
          <p:nvPr/>
        </p:nvGrpSpPr>
        <p:grpSpPr bwMode="auto">
          <a:xfrm>
            <a:off x="5015706" y="2872781"/>
            <a:ext cx="192088" cy="190500"/>
            <a:chOff x="5013993" y="2986227"/>
            <a:chExt cx="192079" cy="191109"/>
          </a:xfrm>
        </p:grpSpPr>
        <p:sp>
          <p:nvSpPr>
            <p:cNvPr id="51" name="Rectangle 50">
              <a:extLst>
                <a:ext uri="{FF2B5EF4-FFF2-40B4-BE49-F238E27FC236}">
                  <a16:creationId xmlns:a16="http://schemas.microsoft.com/office/drawing/2014/main" id="{98A48D39-E766-4948-8D03-BC503442E568}"/>
                </a:ext>
              </a:extLst>
            </p:cNvPr>
            <p:cNvSpPr/>
            <p:nvPr/>
          </p:nvSpPr>
          <p:spPr>
            <a:xfrm>
              <a:off x="5013993" y="2986227"/>
              <a:ext cx="192079" cy="19110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0000"/>
                </a:solidFill>
              </a:endParaRPr>
            </a:p>
          </p:txBody>
        </p:sp>
        <p:sp>
          <p:nvSpPr>
            <p:cNvPr id="54" name="Isosceles Triangle 53">
              <a:hlinkClick r:id="" action="ppaction://hlinkshowjump?jump=previousslide"/>
              <a:extLst>
                <a:ext uri="{FF2B5EF4-FFF2-40B4-BE49-F238E27FC236}">
                  <a16:creationId xmlns:a16="http://schemas.microsoft.com/office/drawing/2014/main" id="{5467FBED-24E2-4F7E-A1A7-89C602C2FDA2}"/>
                </a:ext>
              </a:extLst>
            </p:cNvPr>
            <p:cNvSpPr/>
            <p:nvPr/>
          </p:nvSpPr>
          <p:spPr>
            <a:xfrm rot="16200000">
              <a:off x="5040778" y="3029402"/>
              <a:ext cx="124221" cy="107945"/>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57" name="Group 157">
            <a:extLst>
              <a:ext uri="{FF2B5EF4-FFF2-40B4-BE49-F238E27FC236}">
                <a16:creationId xmlns:a16="http://schemas.microsoft.com/office/drawing/2014/main" id="{9E0F0D05-37B0-4686-97CC-5B550B5CB52D}"/>
              </a:ext>
            </a:extLst>
          </p:cNvPr>
          <p:cNvGrpSpPr>
            <a:grpSpLocks/>
          </p:cNvGrpSpPr>
          <p:nvPr/>
        </p:nvGrpSpPr>
        <p:grpSpPr bwMode="auto">
          <a:xfrm>
            <a:off x="5258594" y="2872781"/>
            <a:ext cx="192087" cy="190500"/>
            <a:chOff x="5256675" y="2991830"/>
            <a:chExt cx="192079" cy="191109"/>
          </a:xfrm>
        </p:grpSpPr>
        <p:sp>
          <p:nvSpPr>
            <p:cNvPr id="58" name="Rectangle 57">
              <a:extLst>
                <a:ext uri="{FF2B5EF4-FFF2-40B4-BE49-F238E27FC236}">
                  <a16:creationId xmlns:a16="http://schemas.microsoft.com/office/drawing/2014/main" id="{0BB08993-83CF-478D-B5AA-ED318025EBE8}"/>
                </a:ext>
              </a:extLst>
            </p:cNvPr>
            <p:cNvSpPr/>
            <p:nvPr/>
          </p:nvSpPr>
          <p:spPr>
            <a:xfrm>
              <a:off x="5256675" y="2991830"/>
              <a:ext cx="192079" cy="19110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 name="Isosceles Triangle 68">
              <a:hlinkClick r:id="" action="ppaction://hlinkshowjump?jump=nextslide"/>
              <a:extLst>
                <a:ext uri="{FF2B5EF4-FFF2-40B4-BE49-F238E27FC236}">
                  <a16:creationId xmlns:a16="http://schemas.microsoft.com/office/drawing/2014/main" id="{BB74DDFD-60E3-49A0-9153-D4AAAA6ABA9D}"/>
                </a:ext>
              </a:extLst>
            </p:cNvPr>
            <p:cNvSpPr/>
            <p:nvPr/>
          </p:nvSpPr>
          <p:spPr>
            <a:xfrm rot="5400000" flipH="1">
              <a:off x="5296160" y="3028635"/>
              <a:ext cx="124221" cy="107946"/>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1000"/>
                                        <p:tgtEl>
                                          <p:spTgt spid="21"/>
                                        </p:tgtEl>
                                      </p:cBhvr>
                                    </p:animEffect>
                                  </p:childTnLst>
                                </p:cTn>
                              </p:par>
                            </p:childTnLst>
                          </p:cTn>
                        </p:par>
                        <p:par>
                          <p:cTn id="14" fill="hold" nodeType="afterGroup">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3557"/>
                                        </p:tgtEl>
                                        <p:attrNameLst>
                                          <p:attrName>style.visibility</p:attrName>
                                        </p:attrNameLst>
                                      </p:cBhvr>
                                      <p:to>
                                        <p:strVal val="visible"/>
                                      </p:to>
                                    </p:set>
                                    <p:animEffect transition="in" filter="fade">
                                      <p:cBhvr>
                                        <p:cTn id="22" dur="1000"/>
                                        <p:tgtEl>
                                          <p:spTgt spid="23557"/>
                                        </p:tgtEl>
                                      </p:cBhvr>
                                    </p:animEffect>
                                    <p:anim calcmode="lin" valueType="num">
                                      <p:cBhvr>
                                        <p:cTn id="23" dur="1000" fill="hold"/>
                                        <p:tgtEl>
                                          <p:spTgt spid="23557"/>
                                        </p:tgtEl>
                                        <p:attrNameLst>
                                          <p:attrName>ppt_x</p:attrName>
                                        </p:attrNameLst>
                                      </p:cBhvr>
                                      <p:tavLst>
                                        <p:tav tm="0">
                                          <p:val>
                                            <p:strVal val="#ppt_x"/>
                                          </p:val>
                                        </p:tav>
                                        <p:tav tm="100000">
                                          <p:val>
                                            <p:strVal val="#ppt_x"/>
                                          </p:val>
                                        </p:tav>
                                      </p:tavLst>
                                    </p:anim>
                                    <p:anim calcmode="lin" valueType="num">
                                      <p:cBhvr>
                                        <p:cTn id="24" dur="1000" fill="hold"/>
                                        <p:tgtEl>
                                          <p:spTgt spid="2355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3567"/>
                                        </p:tgtEl>
                                        <p:attrNameLst>
                                          <p:attrName>style.visibility</p:attrName>
                                        </p:attrNameLst>
                                      </p:cBhvr>
                                      <p:to>
                                        <p:strVal val="visible"/>
                                      </p:to>
                                    </p:set>
                                    <p:animEffect transition="in" filter="fade">
                                      <p:cBhvr>
                                        <p:cTn id="27" dur="1000"/>
                                        <p:tgtEl>
                                          <p:spTgt spid="23567"/>
                                        </p:tgtEl>
                                      </p:cBhvr>
                                    </p:animEffect>
                                    <p:anim calcmode="lin" valueType="num">
                                      <p:cBhvr>
                                        <p:cTn id="28" dur="1000" fill="hold"/>
                                        <p:tgtEl>
                                          <p:spTgt spid="23567"/>
                                        </p:tgtEl>
                                        <p:attrNameLst>
                                          <p:attrName>ppt_x</p:attrName>
                                        </p:attrNameLst>
                                      </p:cBhvr>
                                      <p:tavLst>
                                        <p:tav tm="0">
                                          <p:val>
                                            <p:strVal val="#ppt_x"/>
                                          </p:val>
                                        </p:tav>
                                        <p:tav tm="100000">
                                          <p:val>
                                            <p:strVal val="#ppt_x"/>
                                          </p:val>
                                        </p:tav>
                                      </p:tavLst>
                                    </p:anim>
                                    <p:anim calcmode="lin" valueType="num">
                                      <p:cBhvr>
                                        <p:cTn id="29" dur="1000" fill="hold"/>
                                        <p:tgtEl>
                                          <p:spTgt spid="2356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6"/>
                                        </p:tgtEl>
                                        <p:attrNameLst>
                                          <p:attrName>style.visibility</p:attrName>
                                        </p:attrNameLst>
                                      </p:cBhvr>
                                      <p:to>
                                        <p:strVal val="visible"/>
                                      </p:to>
                                    </p:set>
                                    <p:animEffect transition="in" filter="fade">
                                      <p:cBhvr>
                                        <p:cTn id="32" dur="1000"/>
                                        <p:tgtEl>
                                          <p:spTgt spid="66"/>
                                        </p:tgtEl>
                                      </p:cBhvr>
                                    </p:animEffect>
                                    <p:anim calcmode="lin" valueType="num">
                                      <p:cBhvr>
                                        <p:cTn id="33" dur="1000" fill="hold"/>
                                        <p:tgtEl>
                                          <p:spTgt spid="66"/>
                                        </p:tgtEl>
                                        <p:attrNameLst>
                                          <p:attrName>ppt_x</p:attrName>
                                        </p:attrNameLst>
                                      </p:cBhvr>
                                      <p:tavLst>
                                        <p:tav tm="0">
                                          <p:val>
                                            <p:strVal val="#ppt_x"/>
                                          </p:val>
                                        </p:tav>
                                        <p:tav tm="100000">
                                          <p:val>
                                            <p:strVal val="#ppt_x"/>
                                          </p:val>
                                        </p:tav>
                                      </p:tavLst>
                                    </p:anim>
                                    <p:anim calcmode="lin" valueType="num">
                                      <p:cBhvr>
                                        <p:cTn id="34" dur="1000" fill="hold"/>
                                        <p:tgtEl>
                                          <p:spTgt spid="66"/>
                                        </p:tgtEl>
                                        <p:attrNameLst>
                                          <p:attrName>ppt_y</p:attrName>
                                        </p:attrNameLst>
                                      </p:cBhvr>
                                      <p:tavLst>
                                        <p:tav tm="0">
                                          <p:val>
                                            <p:strVal val="#ppt_y+.1"/>
                                          </p:val>
                                        </p:tav>
                                        <p:tav tm="100000">
                                          <p:val>
                                            <p:strVal val="#ppt_y"/>
                                          </p:val>
                                        </p:tav>
                                      </p:tavLst>
                                    </p:anim>
                                  </p:childTnLst>
                                </p:cTn>
                              </p:par>
                            </p:childTnLst>
                          </p:cTn>
                        </p:par>
                        <p:par>
                          <p:cTn id="35" fill="hold" nodeType="afterGroup">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fade">
                                      <p:cBhvr>
                                        <p:cTn id="38" dur="1000"/>
                                        <p:tgtEl>
                                          <p:spTgt spid="77"/>
                                        </p:tgtEl>
                                      </p:cBhvr>
                                    </p:animEffect>
                                    <p:anim calcmode="lin" valueType="num">
                                      <p:cBhvr>
                                        <p:cTn id="39" dur="1000" fill="hold"/>
                                        <p:tgtEl>
                                          <p:spTgt spid="77"/>
                                        </p:tgtEl>
                                        <p:attrNameLst>
                                          <p:attrName>ppt_x</p:attrName>
                                        </p:attrNameLst>
                                      </p:cBhvr>
                                      <p:tavLst>
                                        <p:tav tm="0">
                                          <p:val>
                                            <p:strVal val="#ppt_x"/>
                                          </p:val>
                                        </p:tav>
                                        <p:tav tm="100000">
                                          <p:val>
                                            <p:strVal val="#ppt_x"/>
                                          </p:val>
                                        </p:tav>
                                      </p:tavLst>
                                    </p:anim>
                                    <p:anim calcmode="lin" valueType="num">
                                      <p:cBhvr>
                                        <p:cTn id="40" dur="1000" fill="hold"/>
                                        <p:tgtEl>
                                          <p:spTgt spid="77"/>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3562"/>
                                        </p:tgtEl>
                                        <p:attrNameLst>
                                          <p:attrName>style.visibility</p:attrName>
                                        </p:attrNameLst>
                                      </p:cBhvr>
                                      <p:to>
                                        <p:strVal val="visible"/>
                                      </p:to>
                                    </p:set>
                                    <p:animEffect transition="in" filter="fade">
                                      <p:cBhvr>
                                        <p:cTn id="43" dur="1000"/>
                                        <p:tgtEl>
                                          <p:spTgt spid="23562"/>
                                        </p:tgtEl>
                                      </p:cBhvr>
                                    </p:animEffect>
                                    <p:anim calcmode="lin" valueType="num">
                                      <p:cBhvr>
                                        <p:cTn id="44" dur="1000" fill="hold"/>
                                        <p:tgtEl>
                                          <p:spTgt spid="23562"/>
                                        </p:tgtEl>
                                        <p:attrNameLst>
                                          <p:attrName>ppt_x</p:attrName>
                                        </p:attrNameLst>
                                      </p:cBhvr>
                                      <p:tavLst>
                                        <p:tav tm="0">
                                          <p:val>
                                            <p:strVal val="#ppt_x"/>
                                          </p:val>
                                        </p:tav>
                                        <p:tav tm="100000">
                                          <p:val>
                                            <p:strVal val="#ppt_x"/>
                                          </p:val>
                                        </p:tav>
                                      </p:tavLst>
                                    </p:anim>
                                    <p:anim calcmode="lin" valueType="num">
                                      <p:cBhvr>
                                        <p:cTn id="45" dur="1000" fill="hold"/>
                                        <p:tgtEl>
                                          <p:spTgt spid="235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23566"/>
                                        </p:tgtEl>
                                        <p:attrNameLst>
                                          <p:attrName>style.visibility</p:attrName>
                                        </p:attrNameLst>
                                      </p:cBhvr>
                                      <p:to>
                                        <p:strVal val="visible"/>
                                      </p:to>
                                    </p:set>
                                    <p:animEffect transition="in" filter="fade">
                                      <p:cBhvr>
                                        <p:cTn id="48" dur="1000"/>
                                        <p:tgtEl>
                                          <p:spTgt spid="23566"/>
                                        </p:tgtEl>
                                      </p:cBhvr>
                                    </p:animEffect>
                                    <p:anim calcmode="lin" valueType="num">
                                      <p:cBhvr>
                                        <p:cTn id="49" dur="1000" fill="hold"/>
                                        <p:tgtEl>
                                          <p:spTgt spid="23566"/>
                                        </p:tgtEl>
                                        <p:attrNameLst>
                                          <p:attrName>ppt_x</p:attrName>
                                        </p:attrNameLst>
                                      </p:cBhvr>
                                      <p:tavLst>
                                        <p:tav tm="0">
                                          <p:val>
                                            <p:strVal val="#ppt_x"/>
                                          </p:val>
                                        </p:tav>
                                        <p:tav tm="100000">
                                          <p:val>
                                            <p:strVal val="#ppt_x"/>
                                          </p:val>
                                        </p:tav>
                                      </p:tavLst>
                                    </p:anim>
                                    <p:anim calcmode="lin" valueType="num">
                                      <p:cBhvr>
                                        <p:cTn id="50" dur="1000" fill="hold"/>
                                        <p:tgtEl>
                                          <p:spTgt spid="23566"/>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72"/>
                                        </p:tgtEl>
                                        <p:attrNameLst>
                                          <p:attrName>style.visibility</p:attrName>
                                        </p:attrNameLst>
                                      </p:cBhvr>
                                      <p:to>
                                        <p:strVal val="visible"/>
                                      </p:to>
                                    </p:set>
                                    <p:animEffect transition="in" filter="fade">
                                      <p:cBhvr>
                                        <p:cTn id="53" dur="1000"/>
                                        <p:tgtEl>
                                          <p:spTgt spid="72"/>
                                        </p:tgtEl>
                                      </p:cBhvr>
                                    </p:animEffect>
                                    <p:anim calcmode="lin" valueType="num">
                                      <p:cBhvr>
                                        <p:cTn id="54" dur="1000" fill="hold"/>
                                        <p:tgtEl>
                                          <p:spTgt spid="72"/>
                                        </p:tgtEl>
                                        <p:attrNameLst>
                                          <p:attrName>ppt_x</p:attrName>
                                        </p:attrNameLst>
                                      </p:cBhvr>
                                      <p:tavLst>
                                        <p:tav tm="0">
                                          <p:val>
                                            <p:strVal val="#ppt_x"/>
                                          </p:val>
                                        </p:tav>
                                        <p:tav tm="100000">
                                          <p:val>
                                            <p:strVal val="#ppt_x"/>
                                          </p:val>
                                        </p:tav>
                                      </p:tavLst>
                                    </p:anim>
                                    <p:anim calcmode="lin" valueType="num">
                                      <p:cBhvr>
                                        <p:cTn id="55" dur="1000" fill="hold"/>
                                        <p:tgtEl>
                                          <p:spTgt spid="72"/>
                                        </p:tgtEl>
                                        <p:attrNameLst>
                                          <p:attrName>ppt_y</p:attrName>
                                        </p:attrNameLst>
                                      </p:cBhvr>
                                      <p:tavLst>
                                        <p:tav tm="0">
                                          <p:val>
                                            <p:strVal val="#ppt_y+.1"/>
                                          </p:val>
                                        </p:tav>
                                        <p:tav tm="100000">
                                          <p:val>
                                            <p:strVal val="#ppt_y"/>
                                          </p:val>
                                        </p:tav>
                                      </p:tavLst>
                                    </p:anim>
                                  </p:childTnLst>
                                </p:cTn>
                              </p:par>
                            </p:childTnLst>
                          </p:cTn>
                        </p:par>
                        <p:par>
                          <p:cTn id="56" fill="hold" nodeType="afterGroup">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75"/>
                                        </p:tgtEl>
                                        <p:attrNameLst>
                                          <p:attrName>style.visibility</p:attrName>
                                        </p:attrNameLst>
                                      </p:cBhvr>
                                      <p:to>
                                        <p:strVal val="visible"/>
                                      </p:to>
                                    </p:set>
                                    <p:animEffect transition="in" filter="fade">
                                      <p:cBhvr>
                                        <p:cTn id="59" dur="1000"/>
                                        <p:tgtEl>
                                          <p:spTgt spid="75"/>
                                        </p:tgtEl>
                                      </p:cBhvr>
                                    </p:animEffect>
                                    <p:anim calcmode="lin" valueType="num">
                                      <p:cBhvr>
                                        <p:cTn id="60" dur="1000" fill="hold"/>
                                        <p:tgtEl>
                                          <p:spTgt spid="75"/>
                                        </p:tgtEl>
                                        <p:attrNameLst>
                                          <p:attrName>ppt_x</p:attrName>
                                        </p:attrNameLst>
                                      </p:cBhvr>
                                      <p:tavLst>
                                        <p:tav tm="0">
                                          <p:val>
                                            <p:strVal val="#ppt_x"/>
                                          </p:val>
                                        </p:tav>
                                        <p:tav tm="100000">
                                          <p:val>
                                            <p:strVal val="#ppt_x"/>
                                          </p:val>
                                        </p:tav>
                                      </p:tavLst>
                                    </p:anim>
                                    <p:anim calcmode="lin" valueType="num">
                                      <p:cBhvr>
                                        <p:cTn id="61" dur="1000" fill="hold"/>
                                        <p:tgtEl>
                                          <p:spTgt spid="75"/>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79"/>
                                        </p:tgtEl>
                                        <p:attrNameLst>
                                          <p:attrName>style.visibility</p:attrName>
                                        </p:attrNameLst>
                                      </p:cBhvr>
                                      <p:to>
                                        <p:strVal val="visible"/>
                                      </p:to>
                                    </p:set>
                                    <p:animEffect transition="in" filter="fade">
                                      <p:cBhvr>
                                        <p:cTn id="64" dur="1000"/>
                                        <p:tgtEl>
                                          <p:spTgt spid="79"/>
                                        </p:tgtEl>
                                      </p:cBhvr>
                                    </p:animEffect>
                                    <p:anim calcmode="lin" valueType="num">
                                      <p:cBhvr>
                                        <p:cTn id="65" dur="1000" fill="hold"/>
                                        <p:tgtEl>
                                          <p:spTgt spid="79"/>
                                        </p:tgtEl>
                                        <p:attrNameLst>
                                          <p:attrName>ppt_x</p:attrName>
                                        </p:attrNameLst>
                                      </p:cBhvr>
                                      <p:tavLst>
                                        <p:tav tm="0">
                                          <p:val>
                                            <p:strVal val="#ppt_x"/>
                                          </p:val>
                                        </p:tav>
                                        <p:tav tm="100000">
                                          <p:val>
                                            <p:strVal val="#ppt_x"/>
                                          </p:val>
                                        </p:tav>
                                      </p:tavLst>
                                    </p:anim>
                                    <p:anim calcmode="lin" valueType="num">
                                      <p:cBhvr>
                                        <p:cTn id="66" dur="1000" fill="hold"/>
                                        <p:tgtEl>
                                          <p:spTgt spid="79"/>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23564"/>
                                        </p:tgtEl>
                                        <p:attrNameLst>
                                          <p:attrName>style.visibility</p:attrName>
                                        </p:attrNameLst>
                                      </p:cBhvr>
                                      <p:to>
                                        <p:strVal val="visible"/>
                                      </p:to>
                                    </p:set>
                                    <p:animEffect transition="in" filter="fade">
                                      <p:cBhvr>
                                        <p:cTn id="69" dur="1000"/>
                                        <p:tgtEl>
                                          <p:spTgt spid="23564"/>
                                        </p:tgtEl>
                                      </p:cBhvr>
                                    </p:animEffect>
                                    <p:anim calcmode="lin" valueType="num">
                                      <p:cBhvr>
                                        <p:cTn id="70" dur="1000" fill="hold"/>
                                        <p:tgtEl>
                                          <p:spTgt spid="23564"/>
                                        </p:tgtEl>
                                        <p:attrNameLst>
                                          <p:attrName>ppt_x</p:attrName>
                                        </p:attrNameLst>
                                      </p:cBhvr>
                                      <p:tavLst>
                                        <p:tav tm="0">
                                          <p:val>
                                            <p:strVal val="#ppt_x"/>
                                          </p:val>
                                        </p:tav>
                                        <p:tav tm="100000">
                                          <p:val>
                                            <p:strVal val="#ppt_x"/>
                                          </p:val>
                                        </p:tav>
                                      </p:tavLst>
                                    </p:anim>
                                    <p:anim calcmode="lin" valueType="num">
                                      <p:cBhvr>
                                        <p:cTn id="71" dur="1000" fill="hold"/>
                                        <p:tgtEl>
                                          <p:spTgt spid="23564"/>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23565"/>
                                        </p:tgtEl>
                                        <p:attrNameLst>
                                          <p:attrName>style.visibility</p:attrName>
                                        </p:attrNameLst>
                                      </p:cBhvr>
                                      <p:to>
                                        <p:strVal val="visible"/>
                                      </p:to>
                                    </p:set>
                                    <p:animEffect transition="in" filter="fade">
                                      <p:cBhvr>
                                        <p:cTn id="74" dur="1000"/>
                                        <p:tgtEl>
                                          <p:spTgt spid="23565"/>
                                        </p:tgtEl>
                                      </p:cBhvr>
                                    </p:animEffect>
                                    <p:anim calcmode="lin" valueType="num">
                                      <p:cBhvr>
                                        <p:cTn id="75" dur="1000" fill="hold"/>
                                        <p:tgtEl>
                                          <p:spTgt spid="23565"/>
                                        </p:tgtEl>
                                        <p:attrNameLst>
                                          <p:attrName>ppt_x</p:attrName>
                                        </p:attrNameLst>
                                      </p:cBhvr>
                                      <p:tavLst>
                                        <p:tav tm="0">
                                          <p:val>
                                            <p:strVal val="#ppt_x"/>
                                          </p:val>
                                        </p:tav>
                                        <p:tav tm="100000">
                                          <p:val>
                                            <p:strVal val="#ppt_x"/>
                                          </p:val>
                                        </p:tav>
                                      </p:tavLst>
                                    </p:anim>
                                    <p:anim calcmode="lin" valueType="num">
                                      <p:cBhvr>
                                        <p:cTn id="76" dur="1000" fill="hold"/>
                                        <p:tgtEl>
                                          <p:spTgt spid="23565"/>
                                        </p:tgtEl>
                                        <p:attrNameLst>
                                          <p:attrName>ppt_y</p:attrName>
                                        </p:attrNameLst>
                                      </p:cBhvr>
                                      <p:tavLst>
                                        <p:tav tm="0">
                                          <p:val>
                                            <p:strVal val="#ppt_y+.1"/>
                                          </p:val>
                                        </p:tav>
                                        <p:tav tm="100000">
                                          <p:val>
                                            <p:strVal val="#ppt_y"/>
                                          </p:val>
                                        </p:tav>
                                      </p:tavLst>
                                    </p:anim>
                                  </p:childTnLst>
                                </p:cTn>
                              </p:par>
                            </p:childTnLst>
                          </p:cTn>
                        </p:par>
                        <p:par>
                          <p:cTn id="77" fill="hold">
                            <p:stCondLst>
                              <p:cond delay="5000"/>
                            </p:stCondLst>
                            <p:childTnLst>
                              <p:par>
                                <p:cTn id="78" presetID="10" presetClass="entr" presetSubtype="0" fill="hold" grpId="0" nodeType="afterEffect">
                                  <p:stCondLst>
                                    <p:cond delay="0"/>
                                  </p:stCondLst>
                                  <p:childTnLst>
                                    <p:set>
                                      <p:cBhvr>
                                        <p:cTn id="79" dur="1" fill="hold">
                                          <p:stCondLst>
                                            <p:cond delay="0"/>
                                          </p:stCondLst>
                                        </p:cTn>
                                        <p:tgtEl>
                                          <p:spTgt spid="43"/>
                                        </p:tgtEl>
                                        <p:attrNameLst>
                                          <p:attrName>style.visibility</p:attrName>
                                        </p:attrNameLst>
                                      </p:cBhvr>
                                      <p:to>
                                        <p:strVal val="visible"/>
                                      </p:to>
                                    </p:set>
                                    <p:animEffect transition="in" filter="fade">
                                      <p:cBhvr>
                                        <p:cTn id="80" dur="1000"/>
                                        <p:tgtEl>
                                          <p:spTgt spid="43"/>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fade">
                                      <p:cBhvr>
                                        <p:cTn id="83" dur="1000"/>
                                        <p:tgtEl>
                                          <p:spTgt spid="45"/>
                                        </p:tgtEl>
                                      </p:cBhvr>
                                    </p:animEffect>
                                  </p:childTnLst>
                                </p:cTn>
                              </p:par>
                              <p:par>
                                <p:cTn id="84" presetID="10" presetClass="entr" presetSubtype="0" fill="hold" nodeType="withEffect">
                                  <p:stCondLst>
                                    <p:cond delay="0"/>
                                  </p:stCondLst>
                                  <p:childTnLst>
                                    <p:set>
                                      <p:cBhvr>
                                        <p:cTn id="85" dur="1" fill="hold">
                                          <p:stCondLst>
                                            <p:cond delay="0"/>
                                          </p:stCondLst>
                                        </p:cTn>
                                        <p:tgtEl>
                                          <p:spTgt spid="46"/>
                                        </p:tgtEl>
                                        <p:attrNameLst>
                                          <p:attrName>style.visibility</p:attrName>
                                        </p:attrNameLst>
                                      </p:cBhvr>
                                      <p:to>
                                        <p:strVal val="visible"/>
                                      </p:to>
                                    </p:set>
                                    <p:animEffect transition="in" filter="fade">
                                      <p:cBhvr>
                                        <p:cTn id="86" dur="1000"/>
                                        <p:tgtEl>
                                          <p:spTgt spid="46"/>
                                        </p:tgtEl>
                                      </p:cBhvr>
                                    </p:animEffect>
                                  </p:childTnLst>
                                </p:cTn>
                              </p:par>
                              <p:par>
                                <p:cTn id="87" presetID="26" presetClass="entr" presetSubtype="0" fill="hold" nodeType="with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down)">
                                      <p:cBhvr>
                                        <p:cTn id="89" dur="580">
                                          <p:stCondLst>
                                            <p:cond delay="0"/>
                                          </p:stCondLst>
                                        </p:cTn>
                                        <p:tgtEl>
                                          <p:spTgt spid="48"/>
                                        </p:tgtEl>
                                      </p:cBhvr>
                                    </p:animEffect>
                                    <p:anim calcmode="lin" valueType="num">
                                      <p:cBhvr>
                                        <p:cTn id="9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95" dur="26">
                                          <p:stCondLst>
                                            <p:cond delay="650"/>
                                          </p:stCondLst>
                                        </p:cTn>
                                        <p:tgtEl>
                                          <p:spTgt spid="48"/>
                                        </p:tgtEl>
                                      </p:cBhvr>
                                      <p:to x="100000" y="60000"/>
                                    </p:animScale>
                                    <p:animScale>
                                      <p:cBhvr>
                                        <p:cTn id="96" dur="166" decel="50000">
                                          <p:stCondLst>
                                            <p:cond delay="676"/>
                                          </p:stCondLst>
                                        </p:cTn>
                                        <p:tgtEl>
                                          <p:spTgt spid="48"/>
                                        </p:tgtEl>
                                      </p:cBhvr>
                                      <p:to x="100000" y="100000"/>
                                    </p:animScale>
                                    <p:animScale>
                                      <p:cBhvr>
                                        <p:cTn id="97" dur="26">
                                          <p:stCondLst>
                                            <p:cond delay="1312"/>
                                          </p:stCondLst>
                                        </p:cTn>
                                        <p:tgtEl>
                                          <p:spTgt spid="48"/>
                                        </p:tgtEl>
                                      </p:cBhvr>
                                      <p:to x="100000" y="80000"/>
                                    </p:animScale>
                                    <p:animScale>
                                      <p:cBhvr>
                                        <p:cTn id="98" dur="166" decel="50000">
                                          <p:stCondLst>
                                            <p:cond delay="1338"/>
                                          </p:stCondLst>
                                        </p:cTn>
                                        <p:tgtEl>
                                          <p:spTgt spid="48"/>
                                        </p:tgtEl>
                                      </p:cBhvr>
                                      <p:to x="100000" y="100000"/>
                                    </p:animScale>
                                    <p:animScale>
                                      <p:cBhvr>
                                        <p:cTn id="99" dur="26">
                                          <p:stCondLst>
                                            <p:cond delay="1642"/>
                                          </p:stCondLst>
                                        </p:cTn>
                                        <p:tgtEl>
                                          <p:spTgt spid="48"/>
                                        </p:tgtEl>
                                      </p:cBhvr>
                                      <p:to x="100000" y="90000"/>
                                    </p:animScale>
                                    <p:animScale>
                                      <p:cBhvr>
                                        <p:cTn id="100" dur="166" decel="50000">
                                          <p:stCondLst>
                                            <p:cond delay="1668"/>
                                          </p:stCondLst>
                                        </p:cTn>
                                        <p:tgtEl>
                                          <p:spTgt spid="48"/>
                                        </p:tgtEl>
                                      </p:cBhvr>
                                      <p:to x="100000" y="100000"/>
                                    </p:animScale>
                                    <p:animScale>
                                      <p:cBhvr>
                                        <p:cTn id="101" dur="26">
                                          <p:stCondLst>
                                            <p:cond delay="1808"/>
                                          </p:stCondLst>
                                        </p:cTn>
                                        <p:tgtEl>
                                          <p:spTgt spid="48"/>
                                        </p:tgtEl>
                                      </p:cBhvr>
                                      <p:to x="100000" y="95000"/>
                                    </p:animScale>
                                    <p:animScale>
                                      <p:cBhvr>
                                        <p:cTn id="102" dur="166" decel="50000">
                                          <p:stCondLst>
                                            <p:cond delay="1834"/>
                                          </p:stCondLst>
                                        </p:cTn>
                                        <p:tgtEl>
                                          <p:spTgt spid="48"/>
                                        </p:tgtEl>
                                      </p:cBhvr>
                                      <p:to x="100000" y="100000"/>
                                    </p:animScale>
                                  </p:childTnLst>
                                </p:cTn>
                              </p:par>
                              <p:par>
                                <p:cTn id="103" presetID="10" presetClass="entr" presetSubtype="0" fill="hold"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childTnLst>
                                </p:cTn>
                              </p:par>
                              <p:par>
                                <p:cTn id="106" presetID="10" presetClass="entr" presetSubtype="0" fill="hold" nodeType="withEffect">
                                  <p:stCondLst>
                                    <p:cond delay="0"/>
                                  </p:stCondLst>
                                  <p:childTnLst>
                                    <p:set>
                                      <p:cBhvr>
                                        <p:cTn id="107" dur="1" fill="hold">
                                          <p:stCondLst>
                                            <p:cond delay="0"/>
                                          </p:stCondLst>
                                        </p:cTn>
                                        <p:tgtEl>
                                          <p:spTgt spid="57"/>
                                        </p:tgtEl>
                                        <p:attrNameLst>
                                          <p:attrName>style.visibility</p:attrName>
                                        </p:attrNameLst>
                                      </p:cBhvr>
                                      <p:to>
                                        <p:strVal val="visible"/>
                                      </p:to>
                                    </p:set>
                                    <p:animEffect transition="in" filter="fade">
                                      <p:cBhvr>
                                        <p:cTn id="108" dur="10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P spid="3" grpId="0" animBg="1"/>
      <p:bldP spid="66" grpId="0"/>
      <p:bldP spid="72" grpId="0"/>
      <p:bldP spid="75" grpId="0"/>
      <p:bldP spid="77" grpId="0" animBg="1"/>
      <p:bldP spid="79" grpId="0" animBg="1"/>
      <p:bldP spid="43" grpId="0"/>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501900" y="114753"/>
            <a:ext cx="3238500" cy="3067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E43934F1-865F-4D12-9AFD-DFE3536DB7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8803" y="109537"/>
            <a:ext cx="4601597" cy="3067731"/>
          </a:xfrm>
          <a:prstGeom prst="rect">
            <a:avLst/>
          </a:prstGeom>
        </p:spPr>
      </p:pic>
      <p:sp>
        <p:nvSpPr>
          <p:cNvPr id="27" name="Rectangle 26"/>
          <p:cNvSpPr/>
          <p:nvPr/>
        </p:nvSpPr>
        <p:spPr>
          <a:xfrm>
            <a:off x="1870319" y="2048198"/>
            <a:ext cx="3870082" cy="869270"/>
          </a:xfrm>
          <a:prstGeom prst="rect">
            <a:avLst/>
          </a:prstGeom>
          <a:solidFill>
            <a:srgbClr val="46464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5605" name="Group 154"/>
          <p:cNvGrpSpPr>
            <a:grpSpLocks/>
          </p:cNvGrpSpPr>
          <p:nvPr/>
        </p:nvGrpSpPr>
        <p:grpSpPr bwMode="auto">
          <a:xfrm>
            <a:off x="5013325" y="2935288"/>
            <a:ext cx="192088" cy="190500"/>
            <a:chOff x="5013993" y="2986227"/>
            <a:chExt cx="192079" cy="191109"/>
          </a:xfrm>
        </p:grpSpPr>
        <p:sp>
          <p:nvSpPr>
            <p:cNvPr id="32" name="Rectangle 31"/>
            <p:cNvSpPr/>
            <p:nvPr/>
          </p:nvSpPr>
          <p:spPr>
            <a:xfrm>
              <a:off x="5013993" y="2986227"/>
              <a:ext cx="192079" cy="19110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Isosceles Triangle 32">
              <a:hlinkClick r:id="" action="ppaction://hlinkshowjump?jump=previousslide"/>
            </p:cNvPr>
            <p:cNvSpPr/>
            <p:nvPr/>
          </p:nvSpPr>
          <p:spPr>
            <a:xfrm rot="16200000">
              <a:off x="5040778" y="3029402"/>
              <a:ext cx="124221" cy="107945"/>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25606" name="Group 157"/>
          <p:cNvGrpSpPr>
            <a:grpSpLocks/>
          </p:cNvGrpSpPr>
          <p:nvPr/>
        </p:nvGrpSpPr>
        <p:grpSpPr bwMode="auto">
          <a:xfrm>
            <a:off x="5256213" y="2935288"/>
            <a:ext cx="192087" cy="190500"/>
            <a:chOff x="5256675" y="2991830"/>
            <a:chExt cx="192079" cy="191109"/>
          </a:xfrm>
        </p:grpSpPr>
        <p:sp>
          <p:nvSpPr>
            <p:cNvPr id="35" name="Rectangle 34"/>
            <p:cNvSpPr/>
            <p:nvPr/>
          </p:nvSpPr>
          <p:spPr>
            <a:xfrm>
              <a:off x="5256675" y="2991830"/>
              <a:ext cx="192079" cy="19110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Isosceles Triangle 35">
              <a:hlinkClick r:id="" action="ppaction://hlinkshowjump?jump=nextslide"/>
            </p:cNvPr>
            <p:cNvSpPr/>
            <p:nvPr/>
          </p:nvSpPr>
          <p:spPr>
            <a:xfrm rot="5400000" flipH="1">
              <a:off x="5296160" y="3028635"/>
              <a:ext cx="124221" cy="107946"/>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5607" name="TextBox 10"/>
          <p:cNvSpPr txBox="1">
            <a:spLocks noChangeArrowheads="1"/>
          </p:cNvSpPr>
          <p:nvPr/>
        </p:nvSpPr>
        <p:spPr bwMode="auto">
          <a:xfrm>
            <a:off x="1889177" y="2182503"/>
            <a:ext cx="3835348"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sz="1100" dirty="0">
                <a:solidFill>
                  <a:schemeClr val="bg1"/>
                </a:solidFill>
                <a:latin typeface="Nexa Bold" panose="02000000000000000000" pitchFamily="50" charset="0"/>
              </a:rPr>
              <a:t>We have a wide a range of HUMAN RESOURCE product</a:t>
            </a:r>
          </a:p>
          <a:p>
            <a:pPr eaLnBrk="1" hangingPunct="1"/>
            <a:r>
              <a:rPr lang="en-US" sz="1100" dirty="0">
                <a:solidFill>
                  <a:schemeClr val="bg1"/>
                </a:solidFill>
                <a:latin typeface="Nexa Bold" panose="02000000000000000000" pitchFamily="50" charset="0"/>
                <a:cs typeface="Arial" panose="020B0604020202020204" pitchFamily="34" charset="0"/>
              </a:rPr>
              <a:t>and services which we package to meet the specific needs of clients</a:t>
            </a:r>
          </a:p>
        </p:txBody>
      </p:sp>
      <p:grpSp>
        <p:nvGrpSpPr>
          <p:cNvPr id="2" name="Group 1"/>
          <p:cNvGrpSpPr>
            <a:grpSpLocks/>
          </p:cNvGrpSpPr>
          <p:nvPr/>
        </p:nvGrpSpPr>
        <p:grpSpPr bwMode="auto">
          <a:xfrm>
            <a:off x="127000" y="114300"/>
            <a:ext cx="1954242" cy="3068638"/>
            <a:chOff x="127000" y="114300"/>
            <a:chExt cx="2662238" cy="3068638"/>
          </a:xfrm>
          <a:solidFill>
            <a:srgbClr val="002060"/>
          </a:solidFill>
        </p:grpSpPr>
        <p:grpSp>
          <p:nvGrpSpPr>
            <p:cNvPr id="25614" name="Group 3"/>
            <p:cNvGrpSpPr>
              <a:grpSpLocks/>
            </p:cNvGrpSpPr>
            <p:nvPr/>
          </p:nvGrpSpPr>
          <p:grpSpPr bwMode="auto">
            <a:xfrm>
              <a:off x="127000" y="114300"/>
              <a:ext cx="2662238" cy="3068638"/>
              <a:chOff x="127036" y="114301"/>
              <a:chExt cx="2662995" cy="3068638"/>
            </a:xfrm>
            <a:grpFill/>
          </p:grpSpPr>
          <p:sp>
            <p:nvSpPr>
              <p:cNvPr id="29" name="Rectangle 28"/>
              <p:cNvSpPr/>
              <p:nvPr/>
            </p:nvSpPr>
            <p:spPr>
              <a:xfrm>
                <a:off x="127036" y="114301"/>
                <a:ext cx="2375575" cy="30686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Isosceles Triangle 29"/>
              <p:cNvSpPr/>
              <p:nvPr/>
            </p:nvSpPr>
            <p:spPr>
              <a:xfrm rot="5400000" flipH="1">
                <a:off x="2081912" y="1409607"/>
                <a:ext cx="757237" cy="6590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0" name="Rectangle 19"/>
            <p:cNvSpPr/>
            <p:nvPr/>
          </p:nvSpPr>
          <p:spPr>
            <a:xfrm>
              <a:off x="127000" y="114300"/>
              <a:ext cx="50800" cy="30686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2" name="TextBox 21"/>
          <p:cNvSpPr txBox="1">
            <a:spLocks noChangeArrowheads="1"/>
          </p:cNvSpPr>
          <p:nvPr/>
        </p:nvSpPr>
        <p:spPr bwMode="auto">
          <a:xfrm>
            <a:off x="106764" y="1224788"/>
            <a:ext cx="190787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defRPr/>
            </a:pPr>
            <a:r>
              <a:rPr lang="en-US" sz="1800" dirty="0">
                <a:solidFill>
                  <a:schemeClr val="bg1"/>
                </a:solidFill>
                <a:latin typeface="Nexa Bold" panose="02000000000000000000" pitchFamily="50" charset="0"/>
                <a:cs typeface="Arial" panose="020B0604020202020204" pitchFamily="34" charset="0"/>
              </a:rPr>
              <a:t>OUR</a:t>
            </a:r>
            <a:r>
              <a:rPr lang="en-US" sz="1800" dirty="0">
                <a:solidFill>
                  <a:schemeClr val="tx1">
                    <a:lumMod val="65000"/>
                    <a:lumOff val="35000"/>
                  </a:schemeClr>
                </a:solidFill>
                <a:latin typeface="Nexa Bold" panose="02000000000000000000" pitchFamily="50" charset="0"/>
                <a:cs typeface="Arial" panose="020B0604020202020204" pitchFamily="34" charset="0"/>
              </a:rPr>
              <a:t> </a:t>
            </a:r>
            <a:r>
              <a:rPr lang="en-US" sz="1800" dirty="0">
                <a:solidFill>
                  <a:srgbClr val="FF0000"/>
                </a:solidFill>
                <a:latin typeface="Nexa Bold" panose="02000000000000000000" pitchFamily="50" charset="0"/>
                <a:cs typeface="Arial" panose="020B0604020202020204" pitchFamily="34" charset="0"/>
              </a:rPr>
              <a:t>PRODUCTS</a:t>
            </a:r>
          </a:p>
          <a:p>
            <a:pPr algn="ctr" eaLnBrk="1" hangingPunct="1">
              <a:defRPr/>
            </a:pPr>
            <a:r>
              <a:rPr lang="en-US" sz="1800" dirty="0">
                <a:solidFill>
                  <a:schemeClr val="bg1"/>
                </a:solidFill>
                <a:latin typeface="Nexa Bold" panose="02000000000000000000" pitchFamily="50" charset="0"/>
                <a:cs typeface="Arial" panose="020B0604020202020204" pitchFamily="34" charset="0"/>
              </a:rPr>
              <a:t>&amp;</a:t>
            </a:r>
            <a:r>
              <a:rPr lang="en-US" sz="1800" dirty="0">
                <a:solidFill>
                  <a:srgbClr val="ACECA6"/>
                </a:solidFill>
                <a:latin typeface="Nexa Bold" panose="02000000000000000000" pitchFamily="50" charset="0"/>
                <a:cs typeface="Arial" panose="020B0604020202020204" pitchFamily="34" charset="0"/>
              </a:rPr>
              <a:t> </a:t>
            </a:r>
            <a:r>
              <a:rPr lang="en-US" sz="1800" dirty="0">
                <a:solidFill>
                  <a:srgbClr val="FF0000"/>
                </a:solidFill>
                <a:latin typeface="Nexa Bold" panose="02000000000000000000" pitchFamily="50" charset="0"/>
                <a:cs typeface="Arial" panose="020B0604020202020204" pitchFamily="34" charset="0"/>
              </a:rPr>
              <a:t>SERVICES</a:t>
            </a:r>
          </a:p>
        </p:txBody>
      </p:sp>
      <p:grpSp>
        <p:nvGrpSpPr>
          <p:cNvPr id="24" name="Group 19"/>
          <p:cNvGrpSpPr>
            <a:grpSpLocks/>
          </p:cNvGrpSpPr>
          <p:nvPr/>
        </p:nvGrpSpPr>
        <p:grpSpPr bwMode="auto">
          <a:xfrm>
            <a:off x="610637" y="807837"/>
            <a:ext cx="839788" cy="398463"/>
            <a:chOff x="790180" y="1136650"/>
            <a:chExt cx="907651" cy="430213"/>
          </a:xfrm>
        </p:grpSpPr>
        <p:pic>
          <p:nvPicPr>
            <p:cNvPr id="25611"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55688" y="1136650"/>
              <a:ext cx="3905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2" name="Picture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40644" y="1173377"/>
              <a:ext cx="357187" cy="393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3" name="Picture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0180" y="1173377"/>
              <a:ext cx="357187" cy="393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7" name="Picture 36">
            <a:extLst>
              <a:ext uri="{FF2B5EF4-FFF2-40B4-BE49-F238E27FC236}">
                <a16:creationId xmlns:a16="http://schemas.microsoft.com/office/drawing/2014/main" id="{68D58C20-ACFE-4EE8-8E46-9094F5A01C8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7000" y="1939524"/>
            <a:ext cx="1553586" cy="1240258"/>
          </a:xfrm>
          <a:prstGeom prst="rect">
            <a:avLst/>
          </a:prstGeom>
        </p:spPr>
      </p:pic>
      <p:pic>
        <p:nvPicPr>
          <p:cNvPr id="38" name="Picture 37">
            <a:extLst>
              <a:ext uri="{FF2B5EF4-FFF2-40B4-BE49-F238E27FC236}">
                <a16:creationId xmlns:a16="http://schemas.microsoft.com/office/drawing/2014/main" id="{437219FB-65C0-4647-889E-156F0C2F145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7951" y="2431000"/>
            <a:ext cx="717821" cy="717821"/>
          </a:xfrm>
          <a:prstGeom prst="rect">
            <a:avLst/>
          </a:prstGeom>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45" presetClass="entr" presetSubtype="0"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ppt_w</p:attrName>
                                        </p:attrNameLst>
                                      </p:cBhvr>
                                      <p:tavLst>
                                        <p:tav tm="0" fmla="#ppt_w*sin(2.5*pi*$)">
                                          <p:val>
                                            <p:fltVal val="0"/>
                                          </p:val>
                                        </p:tav>
                                        <p:tav tm="100000">
                                          <p:val>
                                            <p:fltVal val="1"/>
                                          </p:val>
                                        </p:tav>
                                      </p:tavLst>
                                    </p:anim>
                                    <p:anim calcmode="lin" valueType="num">
                                      <p:cBhvr>
                                        <p:cTn id="14" dur="1000" fill="hold"/>
                                        <p:tgtEl>
                                          <p:spTgt spid="24"/>
                                        </p:tgtEl>
                                        <p:attrNameLst>
                                          <p:attrName>ppt_h</p:attrName>
                                        </p:attrNameLst>
                                      </p:cBhvr>
                                      <p:tavLst>
                                        <p:tav tm="0">
                                          <p:val>
                                            <p:strVal val="#ppt_h"/>
                                          </p:val>
                                        </p:tav>
                                        <p:tav tm="100000">
                                          <p:val>
                                            <p:strVal val="#ppt_h"/>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1000"/>
                                        <p:tgtEl>
                                          <p:spTgt spid="22"/>
                                        </p:tgtEl>
                                      </p:cBhvr>
                                    </p:animEffect>
                                    <p:anim calcmode="lin" valueType="num">
                                      <p:cBhvr>
                                        <p:cTn id="18" dur="1000" fill="hold"/>
                                        <p:tgtEl>
                                          <p:spTgt spid="22"/>
                                        </p:tgtEl>
                                        <p:attrNameLst>
                                          <p:attrName>ppt_x</p:attrName>
                                        </p:attrNameLst>
                                      </p:cBhvr>
                                      <p:tavLst>
                                        <p:tav tm="0">
                                          <p:val>
                                            <p:strVal val="#ppt_x"/>
                                          </p:val>
                                        </p:tav>
                                        <p:tav tm="100000">
                                          <p:val>
                                            <p:strVal val="#ppt_x"/>
                                          </p:val>
                                        </p:tav>
                                      </p:tavLst>
                                    </p:anim>
                                    <p:anim calcmode="lin" valueType="num">
                                      <p:cBhvr>
                                        <p:cTn id="19" dur="1000" fill="hold"/>
                                        <p:tgtEl>
                                          <p:spTgt spid="22"/>
                                        </p:tgtEl>
                                        <p:attrNameLst>
                                          <p:attrName>ppt_y</p:attrName>
                                        </p:attrNameLst>
                                      </p:cBhvr>
                                      <p:tavLst>
                                        <p:tav tm="0">
                                          <p:val>
                                            <p:strVal val="#ppt_y+.1"/>
                                          </p:val>
                                        </p:tav>
                                        <p:tav tm="100000">
                                          <p:val>
                                            <p:strVal val="#ppt_y"/>
                                          </p:val>
                                        </p:tav>
                                      </p:tavLst>
                                    </p:anim>
                                  </p:childTnLst>
                                </p:cTn>
                              </p:par>
                              <p:par>
                                <p:cTn id="20" presetID="10" presetClass="entr" presetSubtype="0" fill="hold" nodeType="withEffect">
                                  <p:stCondLst>
                                    <p:cond delay="0"/>
                                  </p:stCondLst>
                                  <p:childTnLst>
                                    <p:set>
                                      <p:cBhvr>
                                        <p:cTn id="21" dur="1" fill="hold">
                                          <p:stCondLst>
                                            <p:cond delay="0"/>
                                          </p:stCondLst>
                                        </p:cTn>
                                        <p:tgtEl>
                                          <p:spTgt spid="25602"/>
                                        </p:tgtEl>
                                        <p:attrNameLst>
                                          <p:attrName>style.visibility</p:attrName>
                                        </p:attrNameLst>
                                      </p:cBhvr>
                                      <p:to>
                                        <p:strVal val="visible"/>
                                      </p:to>
                                    </p:set>
                                    <p:animEffect transition="in" filter="fade">
                                      <p:cBhvr>
                                        <p:cTn id="22" dur="1000"/>
                                        <p:tgtEl>
                                          <p:spTgt spid="25602"/>
                                        </p:tgtEl>
                                      </p:cBhvr>
                                    </p:animEffect>
                                  </p:childTnLst>
                                </p:cTn>
                              </p:par>
                            </p:childTnLst>
                          </p:cTn>
                        </p:par>
                        <p:par>
                          <p:cTn id="23" fill="hold" nodeType="afterGroup">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2000"/>
                                        <p:tgtEl>
                                          <p:spTgt spid="2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5607"/>
                                        </p:tgtEl>
                                        <p:attrNameLst>
                                          <p:attrName>style.visibility</p:attrName>
                                        </p:attrNameLst>
                                      </p:cBhvr>
                                      <p:to>
                                        <p:strVal val="visible"/>
                                      </p:to>
                                    </p:set>
                                    <p:animEffect transition="in" filter="fade">
                                      <p:cBhvr>
                                        <p:cTn id="29" dur="2000"/>
                                        <p:tgtEl>
                                          <p:spTgt spid="25607"/>
                                        </p:tgtEl>
                                      </p:cBhvr>
                                    </p:animEffect>
                                  </p:childTnLst>
                                </p:cTn>
                              </p:par>
                              <p:par>
                                <p:cTn id="30" presetID="10" presetClass="entr" presetSubtype="0" fill="hold" nodeType="withEffect">
                                  <p:stCondLst>
                                    <p:cond delay="0"/>
                                  </p:stCondLst>
                                  <p:childTnLst>
                                    <p:set>
                                      <p:cBhvr>
                                        <p:cTn id="31" dur="1" fill="hold">
                                          <p:stCondLst>
                                            <p:cond delay="0"/>
                                          </p:stCondLst>
                                        </p:cTn>
                                        <p:tgtEl>
                                          <p:spTgt spid="25605"/>
                                        </p:tgtEl>
                                        <p:attrNameLst>
                                          <p:attrName>style.visibility</p:attrName>
                                        </p:attrNameLst>
                                      </p:cBhvr>
                                      <p:to>
                                        <p:strVal val="visible"/>
                                      </p:to>
                                    </p:set>
                                    <p:animEffect transition="in" filter="fade">
                                      <p:cBhvr>
                                        <p:cTn id="32" dur="2000"/>
                                        <p:tgtEl>
                                          <p:spTgt spid="25605"/>
                                        </p:tgtEl>
                                      </p:cBhvr>
                                    </p:animEffect>
                                  </p:childTnLst>
                                </p:cTn>
                              </p:par>
                              <p:par>
                                <p:cTn id="33" presetID="10" presetClass="entr" presetSubtype="0" fill="hold" nodeType="withEffect">
                                  <p:stCondLst>
                                    <p:cond delay="0"/>
                                  </p:stCondLst>
                                  <p:childTnLst>
                                    <p:set>
                                      <p:cBhvr>
                                        <p:cTn id="34" dur="1" fill="hold">
                                          <p:stCondLst>
                                            <p:cond delay="0"/>
                                          </p:stCondLst>
                                        </p:cTn>
                                        <p:tgtEl>
                                          <p:spTgt spid="25606"/>
                                        </p:tgtEl>
                                        <p:attrNameLst>
                                          <p:attrName>style.visibility</p:attrName>
                                        </p:attrNameLst>
                                      </p:cBhvr>
                                      <p:to>
                                        <p:strVal val="visible"/>
                                      </p:to>
                                    </p:set>
                                    <p:animEffect transition="in" filter="fade">
                                      <p:cBhvr>
                                        <p:cTn id="35" dur="2000"/>
                                        <p:tgtEl>
                                          <p:spTgt spid="25606"/>
                                        </p:tgtEl>
                                      </p:cBhvr>
                                    </p:animEffect>
                                  </p:childTnLst>
                                </p:cTn>
                              </p:par>
                              <p:par>
                                <p:cTn id="36" presetID="10" presetClass="entr" presetSubtype="0" fill="hold" nodeType="with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fade">
                                      <p:cBhvr>
                                        <p:cTn id="38" dur="500"/>
                                        <p:tgtEl>
                                          <p:spTgt spid="37"/>
                                        </p:tgtEl>
                                      </p:cBhvr>
                                    </p:animEffect>
                                  </p:childTnLst>
                                </p:cTn>
                              </p:par>
                              <p:par>
                                <p:cTn id="39" presetID="26" presetClass="entr" presetSubtype="0" fill="hold" nodeType="with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wipe(down)">
                                      <p:cBhvr>
                                        <p:cTn id="41" dur="580">
                                          <p:stCondLst>
                                            <p:cond delay="0"/>
                                          </p:stCondLst>
                                        </p:cTn>
                                        <p:tgtEl>
                                          <p:spTgt spid="38"/>
                                        </p:tgtEl>
                                      </p:cBhvr>
                                    </p:animEffect>
                                    <p:anim calcmode="lin" valueType="num">
                                      <p:cBhvr>
                                        <p:cTn id="42"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47" dur="26">
                                          <p:stCondLst>
                                            <p:cond delay="650"/>
                                          </p:stCondLst>
                                        </p:cTn>
                                        <p:tgtEl>
                                          <p:spTgt spid="38"/>
                                        </p:tgtEl>
                                      </p:cBhvr>
                                      <p:to x="100000" y="60000"/>
                                    </p:animScale>
                                    <p:animScale>
                                      <p:cBhvr>
                                        <p:cTn id="48" dur="166" decel="50000">
                                          <p:stCondLst>
                                            <p:cond delay="676"/>
                                          </p:stCondLst>
                                        </p:cTn>
                                        <p:tgtEl>
                                          <p:spTgt spid="38"/>
                                        </p:tgtEl>
                                      </p:cBhvr>
                                      <p:to x="100000" y="100000"/>
                                    </p:animScale>
                                    <p:animScale>
                                      <p:cBhvr>
                                        <p:cTn id="49" dur="26">
                                          <p:stCondLst>
                                            <p:cond delay="1312"/>
                                          </p:stCondLst>
                                        </p:cTn>
                                        <p:tgtEl>
                                          <p:spTgt spid="38"/>
                                        </p:tgtEl>
                                      </p:cBhvr>
                                      <p:to x="100000" y="80000"/>
                                    </p:animScale>
                                    <p:animScale>
                                      <p:cBhvr>
                                        <p:cTn id="50" dur="166" decel="50000">
                                          <p:stCondLst>
                                            <p:cond delay="1338"/>
                                          </p:stCondLst>
                                        </p:cTn>
                                        <p:tgtEl>
                                          <p:spTgt spid="38"/>
                                        </p:tgtEl>
                                      </p:cBhvr>
                                      <p:to x="100000" y="100000"/>
                                    </p:animScale>
                                    <p:animScale>
                                      <p:cBhvr>
                                        <p:cTn id="51" dur="26">
                                          <p:stCondLst>
                                            <p:cond delay="1642"/>
                                          </p:stCondLst>
                                        </p:cTn>
                                        <p:tgtEl>
                                          <p:spTgt spid="38"/>
                                        </p:tgtEl>
                                      </p:cBhvr>
                                      <p:to x="100000" y="90000"/>
                                    </p:animScale>
                                    <p:animScale>
                                      <p:cBhvr>
                                        <p:cTn id="52" dur="166" decel="50000">
                                          <p:stCondLst>
                                            <p:cond delay="1668"/>
                                          </p:stCondLst>
                                        </p:cTn>
                                        <p:tgtEl>
                                          <p:spTgt spid="38"/>
                                        </p:tgtEl>
                                      </p:cBhvr>
                                      <p:to x="100000" y="100000"/>
                                    </p:animScale>
                                    <p:animScale>
                                      <p:cBhvr>
                                        <p:cTn id="53" dur="26">
                                          <p:stCondLst>
                                            <p:cond delay="1808"/>
                                          </p:stCondLst>
                                        </p:cTn>
                                        <p:tgtEl>
                                          <p:spTgt spid="38"/>
                                        </p:tgtEl>
                                      </p:cBhvr>
                                      <p:to x="100000" y="95000"/>
                                    </p:animScale>
                                    <p:animScale>
                                      <p:cBhvr>
                                        <p:cTn id="54" dur="166" decel="50000">
                                          <p:stCondLst>
                                            <p:cond delay="1834"/>
                                          </p:stCondLst>
                                        </p:cTn>
                                        <p:tgtEl>
                                          <p:spTgt spid="3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607"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15ABD3-BC72-4F34-87DF-D5AB7C301D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225" y="406436"/>
            <a:ext cx="2482561" cy="1365409"/>
          </a:xfrm>
          <a:prstGeom prst="rect">
            <a:avLst/>
          </a:prstGeom>
        </p:spPr>
      </p:pic>
      <p:sp>
        <p:nvSpPr>
          <p:cNvPr id="42" name="TextBox 41"/>
          <p:cNvSpPr txBox="1">
            <a:spLocks noChangeArrowheads="1"/>
          </p:cNvSpPr>
          <p:nvPr/>
        </p:nvSpPr>
        <p:spPr bwMode="auto">
          <a:xfrm>
            <a:off x="341517" y="138233"/>
            <a:ext cx="245879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defRPr/>
            </a:pPr>
            <a:r>
              <a:rPr lang="en-US" sz="1100" dirty="0">
                <a:solidFill>
                  <a:srgbClr val="002060"/>
                </a:solidFill>
                <a:latin typeface="Nexa Bold" panose="02000000000000000000" pitchFamily="50" charset="0"/>
                <a:cs typeface="Arial" panose="020B0604020202020204" pitchFamily="34" charset="0"/>
              </a:rPr>
              <a:t>OUR HR PRODUCT &amp; SERVICES</a:t>
            </a:r>
          </a:p>
        </p:txBody>
      </p:sp>
      <p:sp>
        <p:nvSpPr>
          <p:cNvPr id="2" name="Rectangle 1"/>
          <p:cNvSpPr/>
          <p:nvPr/>
        </p:nvSpPr>
        <p:spPr>
          <a:xfrm>
            <a:off x="406400" y="1730375"/>
            <a:ext cx="2484438" cy="42068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653" name="TextBox 45"/>
          <p:cNvSpPr txBox="1">
            <a:spLocks noChangeArrowheads="1"/>
          </p:cNvSpPr>
          <p:nvPr/>
        </p:nvSpPr>
        <p:spPr bwMode="auto">
          <a:xfrm>
            <a:off x="406400" y="1743075"/>
            <a:ext cx="24003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defTabSz="522288" eaLnBrk="0" fontAlgn="base" hangingPunct="0">
              <a:spcBef>
                <a:spcPct val="0"/>
              </a:spcBef>
              <a:spcAft>
                <a:spcPct val="0"/>
              </a:spcAft>
              <a:defRPr sz="1000">
                <a:solidFill>
                  <a:schemeClr val="tx1"/>
                </a:solidFill>
                <a:latin typeface="Calibri" panose="020F0502020204030204" pitchFamily="34" charset="0"/>
              </a:defRPr>
            </a:lvl6pPr>
            <a:lvl7pPr marL="2971800" indent="-228600" defTabSz="522288" eaLnBrk="0" fontAlgn="base" hangingPunct="0">
              <a:spcBef>
                <a:spcPct val="0"/>
              </a:spcBef>
              <a:spcAft>
                <a:spcPct val="0"/>
              </a:spcAft>
              <a:defRPr sz="1000">
                <a:solidFill>
                  <a:schemeClr val="tx1"/>
                </a:solidFill>
                <a:latin typeface="Calibri" panose="020F0502020204030204" pitchFamily="34" charset="0"/>
              </a:defRPr>
            </a:lvl7pPr>
            <a:lvl8pPr marL="3429000" indent="-228600" defTabSz="522288" eaLnBrk="0" fontAlgn="base" hangingPunct="0">
              <a:spcBef>
                <a:spcPct val="0"/>
              </a:spcBef>
              <a:spcAft>
                <a:spcPct val="0"/>
              </a:spcAft>
              <a:defRPr sz="1000">
                <a:solidFill>
                  <a:schemeClr val="tx1"/>
                </a:solidFill>
                <a:latin typeface="Calibri" panose="020F0502020204030204" pitchFamily="34" charset="0"/>
              </a:defRPr>
            </a:lvl8pPr>
            <a:lvl9pPr marL="3886200" indent="-228600" defTabSz="522288" eaLnBrk="0" fontAlgn="base" hangingPunct="0">
              <a:spcBef>
                <a:spcPct val="0"/>
              </a:spcBef>
              <a:spcAft>
                <a:spcPct val="0"/>
              </a:spcAft>
              <a:defRPr sz="1000">
                <a:solidFill>
                  <a:schemeClr val="tx1"/>
                </a:solidFill>
                <a:latin typeface="Calibri" panose="020F0502020204030204" pitchFamily="34" charset="0"/>
              </a:defRPr>
            </a:lvl9pPr>
          </a:lstStyle>
          <a:p>
            <a:r>
              <a:rPr lang="en-US" sz="2000" b="1" dirty="0">
                <a:solidFill>
                  <a:schemeClr val="bg1"/>
                </a:solidFill>
                <a:latin typeface="Nexa Bold" panose="02000000000000000000" pitchFamily="50" charset="0"/>
                <a:cs typeface="Open Sans Light" panose="020B0306030504020204" pitchFamily="34" charset="0"/>
              </a:rPr>
              <a:t>RECRUITMENT</a:t>
            </a:r>
          </a:p>
        </p:txBody>
      </p:sp>
      <p:sp>
        <p:nvSpPr>
          <p:cNvPr id="47" name="TextBox 46"/>
          <p:cNvSpPr txBox="1">
            <a:spLocks noChangeArrowheads="1"/>
          </p:cNvSpPr>
          <p:nvPr/>
        </p:nvSpPr>
        <p:spPr bwMode="auto">
          <a:xfrm>
            <a:off x="477838" y="2197100"/>
            <a:ext cx="24955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defTabSz="522288" eaLnBrk="0" fontAlgn="base" hangingPunct="0">
              <a:spcBef>
                <a:spcPct val="0"/>
              </a:spcBef>
              <a:spcAft>
                <a:spcPct val="0"/>
              </a:spcAft>
              <a:defRPr sz="1000">
                <a:solidFill>
                  <a:schemeClr val="tx1"/>
                </a:solidFill>
                <a:latin typeface="Calibri" panose="020F0502020204030204" pitchFamily="34" charset="0"/>
              </a:defRPr>
            </a:lvl6pPr>
            <a:lvl7pPr marL="2971800" indent="-228600" defTabSz="522288" eaLnBrk="0" fontAlgn="base" hangingPunct="0">
              <a:spcBef>
                <a:spcPct val="0"/>
              </a:spcBef>
              <a:spcAft>
                <a:spcPct val="0"/>
              </a:spcAft>
              <a:defRPr sz="1000">
                <a:solidFill>
                  <a:schemeClr val="tx1"/>
                </a:solidFill>
                <a:latin typeface="Calibri" panose="020F0502020204030204" pitchFamily="34" charset="0"/>
              </a:defRPr>
            </a:lvl7pPr>
            <a:lvl8pPr marL="3429000" indent="-228600" defTabSz="522288" eaLnBrk="0" fontAlgn="base" hangingPunct="0">
              <a:spcBef>
                <a:spcPct val="0"/>
              </a:spcBef>
              <a:spcAft>
                <a:spcPct val="0"/>
              </a:spcAft>
              <a:defRPr sz="1000">
                <a:solidFill>
                  <a:schemeClr val="tx1"/>
                </a:solidFill>
                <a:latin typeface="Calibri" panose="020F0502020204030204" pitchFamily="34" charset="0"/>
              </a:defRPr>
            </a:lvl8pPr>
            <a:lvl9pPr marL="3886200" indent="-228600" defTabSz="522288" eaLnBrk="0" fontAlgn="base" hangingPunct="0">
              <a:spcBef>
                <a:spcPct val="0"/>
              </a:spcBef>
              <a:spcAft>
                <a:spcPct val="0"/>
              </a:spcAft>
              <a:defRPr sz="1000">
                <a:solidFill>
                  <a:schemeClr val="tx1"/>
                </a:solidFill>
                <a:latin typeface="Calibri" panose="020F0502020204030204" pitchFamily="34" charset="0"/>
              </a:defRPr>
            </a:lvl9pPr>
          </a:lstStyle>
          <a:p>
            <a:pPr>
              <a:defRPr/>
            </a:pPr>
            <a:r>
              <a:rPr lang="en-US" sz="900" dirty="0">
                <a:solidFill>
                  <a:schemeClr val="tx1">
                    <a:lumMod val="65000"/>
                    <a:lumOff val="35000"/>
                  </a:schemeClr>
                </a:solidFill>
                <a:latin typeface="Nexa Light" panose="02000000000000000000" pitchFamily="50" charset="0"/>
              </a:rPr>
              <a:t>With over 1000 successful recruitment for several leading brands in the country, Verdant Global business solution Ltd. can assure you of the best results.</a:t>
            </a:r>
            <a:endParaRPr lang="en-US" sz="900" dirty="0">
              <a:solidFill>
                <a:schemeClr val="tx1">
                  <a:lumMod val="65000"/>
                  <a:lumOff val="35000"/>
                </a:schemeClr>
              </a:solidFill>
              <a:latin typeface="Nexa Light" panose="02000000000000000000" pitchFamily="50" charset="0"/>
              <a:ea typeface="Open Sans Light" panose="020B0306030504020204" pitchFamily="34" charset="0"/>
              <a:cs typeface="Open Sans Light" panose="020B0306030504020204" pitchFamily="34" charset="0"/>
            </a:endParaRPr>
          </a:p>
        </p:txBody>
      </p:sp>
      <p:sp>
        <p:nvSpPr>
          <p:cNvPr id="27655" name="TextBox 21"/>
          <p:cNvSpPr txBox="1">
            <a:spLocks noChangeArrowheads="1"/>
          </p:cNvSpPr>
          <p:nvPr/>
        </p:nvSpPr>
        <p:spPr bwMode="auto">
          <a:xfrm>
            <a:off x="277813" y="2119313"/>
            <a:ext cx="3365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defTabSz="522288" eaLnBrk="0" fontAlgn="base" hangingPunct="0">
              <a:spcBef>
                <a:spcPct val="0"/>
              </a:spcBef>
              <a:spcAft>
                <a:spcPct val="0"/>
              </a:spcAft>
              <a:defRPr sz="1000">
                <a:solidFill>
                  <a:schemeClr val="tx1"/>
                </a:solidFill>
                <a:latin typeface="Calibri" panose="020F0502020204030204" pitchFamily="34" charset="0"/>
              </a:defRPr>
            </a:lvl6pPr>
            <a:lvl7pPr marL="2971800" indent="-228600" defTabSz="522288" eaLnBrk="0" fontAlgn="base" hangingPunct="0">
              <a:spcBef>
                <a:spcPct val="0"/>
              </a:spcBef>
              <a:spcAft>
                <a:spcPct val="0"/>
              </a:spcAft>
              <a:defRPr sz="1000">
                <a:solidFill>
                  <a:schemeClr val="tx1"/>
                </a:solidFill>
                <a:latin typeface="Calibri" panose="020F0502020204030204" pitchFamily="34" charset="0"/>
              </a:defRPr>
            </a:lvl7pPr>
            <a:lvl8pPr marL="3429000" indent="-228600" defTabSz="522288" eaLnBrk="0" fontAlgn="base" hangingPunct="0">
              <a:spcBef>
                <a:spcPct val="0"/>
              </a:spcBef>
              <a:spcAft>
                <a:spcPct val="0"/>
              </a:spcAft>
              <a:defRPr sz="1000">
                <a:solidFill>
                  <a:schemeClr val="tx1"/>
                </a:solidFill>
                <a:latin typeface="Calibri" panose="020F0502020204030204" pitchFamily="34" charset="0"/>
              </a:defRPr>
            </a:lvl8pPr>
            <a:lvl9pPr marL="3886200" indent="-228600" defTabSz="522288" eaLnBrk="0" fontAlgn="base" hangingPunct="0">
              <a:spcBef>
                <a:spcPct val="0"/>
              </a:spcBef>
              <a:spcAft>
                <a:spcPct val="0"/>
              </a:spcAft>
              <a:defRPr sz="1000">
                <a:solidFill>
                  <a:schemeClr val="tx1"/>
                </a:solidFill>
                <a:latin typeface="Calibri" panose="020F0502020204030204" pitchFamily="34" charset="0"/>
              </a:defRPr>
            </a:lvl9pPr>
          </a:lstStyle>
          <a:p>
            <a:r>
              <a:rPr lang="en-US" sz="3200" dirty="0">
                <a:solidFill>
                  <a:srgbClr val="002060"/>
                </a:solidFill>
                <a:latin typeface="Nexa Bold" panose="02000000000000000000" pitchFamily="50" charset="0"/>
                <a:cs typeface="Open Sans Light" panose="020B0306030504020204" pitchFamily="34" charset="0"/>
              </a:rPr>
              <a:t>“</a:t>
            </a:r>
          </a:p>
        </p:txBody>
      </p:sp>
      <p:sp>
        <p:nvSpPr>
          <p:cNvPr id="45" name="Rectangle 44"/>
          <p:cNvSpPr/>
          <p:nvPr/>
        </p:nvSpPr>
        <p:spPr bwMode="auto">
          <a:xfrm>
            <a:off x="2989508" y="276464"/>
            <a:ext cx="374221" cy="33885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 name="Rectangle 73"/>
          <p:cNvSpPr/>
          <p:nvPr/>
        </p:nvSpPr>
        <p:spPr bwMode="auto">
          <a:xfrm>
            <a:off x="3005088" y="1537015"/>
            <a:ext cx="367493" cy="33276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 name="Rectangle 70"/>
          <p:cNvSpPr/>
          <p:nvPr/>
        </p:nvSpPr>
        <p:spPr bwMode="auto">
          <a:xfrm>
            <a:off x="3000040" y="702019"/>
            <a:ext cx="363689" cy="33276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 name="Rectangle 71"/>
          <p:cNvSpPr/>
          <p:nvPr/>
        </p:nvSpPr>
        <p:spPr bwMode="auto">
          <a:xfrm>
            <a:off x="3005088" y="1119752"/>
            <a:ext cx="358641" cy="32698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 name="TextBox 49">
            <a:extLst>
              <a:ext uri="{FF2B5EF4-FFF2-40B4-BE49-F238E27FC236}">
                <a16:creationId xmlns:a16="http://schemas.microsoft.com/office/drawing/2014/main" id="{B10E1054-F1EA-4E90-BBA3-06119017BB9B}"/>
              </a:ext>
            </a:extLst>
          </p:cNvPr>
          <p:cNvSpPr txBox="1">
            <a:spLocks noChangeArrowheads="1"/>
          </p:cNvSpPr>
          <p:nvPr/>
        </p:nvSpPr>
        <p:spPr bwMode="auto">
          <a:xfrm>
            <a:off x="777875" y="2850720"/>
            <a:ext cx="320583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defRPr/>
            </a:pPr>
            <a:r>
              <a:rPr lang="en-US" dirty="0">
                <a:solidFill>
                  <a:schemeClr val="tx2"/>
                </a:solidFill>
                <a:latin typeface="Nexa Bold" panose="02000000000000000000" pitchFamily="50" charset="0"/>
                <a:cs typeface="Arial" panose="020B0604020202020204" pitchFamily="34" charset="0"/>
              </a:rPr>
              <a:t>VERDANT GLOBAL BUSINESS SOLUTIONS LTD. </a:t>
            </a:r>
          </a:p>
        </p:txBody>
      </p:sp>
      <p:sp>
        <p:nvSpPr>
          <p:cNvPr id="51" name="TextBox 50">
            <a:extLst>
              <a:ext uri="{FF2B5EF4-FFF2-40B4-BE49-F238E27FC236}">
                <a16:creationId xmlns:a16="http://schemas.microsoft.com/office/drawing/2014/main" id="{5B32E3E0-E56B-4A9B-8FFE-0A0E33802BFA}"/>
              </a:ext>
            </a:extLst>
          </p:cNvPr>
          <p:cNvSpPr txBox="1">
            <a:spLocks noChangeArrowheads="1"/>
          </p:cNvSpPr>
          <p:nvPr/>
        </p:nvSpPr>
        <p:spPr bwMode="auto">
          <a:xfrm>
            <a:off x="777875" y="2982483"/>
            <a:ext cx="227647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defTabSz="522288" eaLnBrk="0" fontAlgn="base" hangingPunct="0">
              <a:spcBef>
                <a:spcPct val="0"/>
              </a:spcBef>
              <a:spcAft>
                <a:spcPct val="0"/>
              </a:spcAft>
              <a:defRPr sz="1000">
                <a:solidFill>
                  <a:schemeClr val="tx1"/>
                </a:solidFill>
                <a:latin typeface="Calibri" panose="020F0502020204030204" pitchFamily="34" charset="0"/>
              </a:defRPr>
            </a:lvl6pPr>
            <a:lvl7pPr marL="2971800" indent="-228600" defTabSz="522288" eaLnBrk="0" fontAlgn="base" hangingPunct="0">
              <a:spcBef>
                <a:spcPct val="0"/>
              </a:spcBef>
              <a:spcAft>
                <a:spcPct val="0"/>
              </a:spcAft>
              <a:defRPr sz="1000">
                <a:solidFill>
                  <a:schemeClr val="tx1"/>
                </a:solidFill>
                <a:latin typeface="Calibri" panose="020F0502020204030204" pitchFamily="34" charset="0"/>
              </a:defRPr>
            </a:lvl7pPr>
            <a:lvl8pPr marL="3429000" indent="-228600" defTabSz="522288" eaLnBrk="0" fontAlgn="base" hangingPunct="0">
              <a:spcBef>
                <a:spcPct val="0"/>
              </a:spcBef>
              <a:spcAft>
                <a:spcPct val="0"/>
              </a:spcAft>
              <a:defRPr sz="1000">
                <a:solidFill>
                  <a:schemeClr val="tx1"/>
                </a:solidFill>
                <a:latin typeface="Calibri" panose="020F0502020204030204" pitchFamily="34" charset="0"/>
              </a:defRPr>
            </a:lvl8pPr>
            <a:lvl9pPr marL="3886200" indent="-228600" defTabSz="522288" eaLnBrk="0" fontAlgn="base" hangingPunct="0">
              <a:spcBef>
                <a:spcPct val="0"/>
              </a:spcBef>
              <a:spcAft>
                <a:spcPct val="0"/>
              </a:spcAft>
              <a:defRPr sz="1000">
                <a:solidFill>
                  <a:schemeClr val="tx1"/>
                </a:solidFill>
                <a:latin typeface="Calibri" panose="020F0502020204030204" pitchFamily="34" charset="0"/>
              </a:defRPr>
            </a:lvl9pPr>
          </a:lstStyle>
          <a:p>
            <a:pPr eaLnBrk="1" hangingPunct="1">
              <a:defRPr/>
            </a:pPr>
            <a:r>
              <a:rPr lang="en-US" sz="800" dirty="0">
                <a:solidFill>
                  <a:schemeClr val="tx1">
                    <a:lumMod val="65000"/>
                    <a:lumOff val="35000"/>
                  </a:schemeClr>
                </a:solidFill>
                <a:latin typeface="Nexa Light" panose="02000000000000000000" pitchFamily="50" charset="0"/>
                <a:ea typeface="Open Sans" panose="020B0606030504020204" pitchFamily="34" charset="0"/>
                <a:cs typeface="Arial" panose="020B0604020202020204" pitchFamily="34" charset="0"/>
              </a:rPr>
              <a:t>www.verdantglobal.org</a:t>
            </a:r>
          </a:p>
        </p:txBody>
      </p:sp>
      <p:cxnSp>
        <p:nvCxnSpPr>
          <p:cNvPr id="60" name="Straight Connector 59">
            <a:extLst>
              <a:ext uri="{FF2B5EF4-FFF2-40B4-BE49-F238E27FC236}">
                <a16:creationId xmlns:a16="http://schemas.microsoft.com/office/drawing/2014/main" id="{A92D55D7-9019-41DE-9B04-F54A0A9F973A}"/>
              </a:ext>
            </a:extLst>
          </p:cNvPr>
          <p:cNvCxnSpPr/>
          <p:nvPr/>
        </p:nvCxnSpPr>
        <p:spPr>
          <a:xfrm>
            <a:off x="412750" y="2812620"/>
            <a:ext cx="5032375"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63" name="Picture 62">
            <a:extLst>
              <a:ext uri="{FF2B5EF4-FFF2-40B4-BE49-F238E27FC236}">
                <a16:creationId xmlns:a16="http://schemas.microsoft.com/office/drawing/2014/main" id="{5601865F-FDD1-41C2-AD03-FA3071FC7B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6341" y="2804311"/>
            <a:ext cx="443284" cy="443284"/>
          </a:xfrm>
          <a:prstGeom prst="rect">
            <a:avLst/>
          </a:prstGeom>
        </p:spPr>
      </p:pic>
      <p:grpSp>
        <p:nvGrpSpPr>
          <p:cNvPr id="67" name="Group 154">
            <a:extLst>
              <a:ext uri="{FF2B5EF4-FFF2-40B4-BE49-F238E27FC236}">
                <a16:creationId xmlns:a16="http://schemas.microsoft.com/office/drawing/2014/main" id="{E73BB5FF-7656-42BB-B292-A330A8958904}"/>
              </a:ext>
            </a:extLst>
          </p:cNvPr>
          <p:cNvGrpSpPr>
            <a:grpSpLocks/>
          </p:cNvGrpSpPr>
          <p:nvPr/>
        </p:nvGrpSpPr>
        <p:grpSpPr bwMode="auto">
          <a:xfrm>
            <a:off x="5015706" y="2906441"/>
            <a:ext cx="192088" cy="190500"/>
            <a:chOff x="5013993" y="2986227"/>
            <a:chExt cx="192079" cy="191109"/>
          </a:xfrm>
        </p:grpSpPr>
        <p:sp>
          <p:nvSpPr>
            <p:cNvPr id="68" name="Rectangle 67">
              <a:extLst>
                <a:ext uri="{FF2B5EF4-FFF2-40B4-BE49-F238E27FC236}">
                  <a16:creationId xmlns:a16="http://schemas.microsoft.com/office/drawing/2014/main" id="{5200614B-1E97-4FF5-AEEA-E85A5043ACC1}"/>
                </a:ext>
              </a:extLst>
            </p:cNvPr>
            <p:cNvSpPr/>
            <p:nvPr/>
          </p:nvSpPr>
          <p:spPr>
            <a:xfrm>
              <a:off x="5013993" y="2986227"/>
              <a:ext cx="192079" cy="19110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0000"/>
                </a:solidFill>
              </a:endParaRPr>
            </a:p>
          </p:txBody>
        </p:sp>
        <p:sp>
          <p:nvSpPr>
            <p:cNvPr id="70" name="Isosceles Triangle 69">
              <a:hlinkClick r:id="" action="ppaction://hlinkshowjump?jump=previousslide"/>
              <a:extLst>
                <a:ext uri="{FF2B5EF4-FFF2-40B4-BE49-F238E27FC236}">
                  <a16:creationId xmlns:a16="http://schemas.microsoft.com/office/drawing/2014/main" id="{4FAB60CA-3A85-40C9-82D5-F8BD340FA0E3}"/>
                </a:ext>
              </a:extLst>
            </p:cNvPr>
            <p:cNvSpPr/>
            <p:nvPr/>
          </p:nvSpPr>
          <p:spPr>
            <a:xfrm rot="16200000">
              <a:off x="5040778" y="3029402"/>
              <a:ext cx="124221" cy="107945"/>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3" name="Group 157">
            <a:extLst>
              <a:ext uri="{FF2B5EF4-FFF2-40B4-BE49-F238E27FC236}">
                <a16:creationId xmlns:a16="http://schemas.microsoft.com/office/drawing/2014/main" id="{7299DF00-4D2F-4ABC-B00F-3463A72C66B0}"/>
              </a:ext>
            </a:extLst>
          </p:cNvPr>
          <p:cNvGrpSpPr>
            <a:grpSpLocks/>
          </p:cNvGrpSpPr>
          <p:nvPr/>
        </p:nvGrpSpPr>
        <p:grpSpPr bwMode="auto">
          <a:xfrm>
            <a:off x="5258594" y="2906441"/>
            <a:ext cx="192087" cy="190500"/>
            <a:chOff x="5256675" y="2991830"/>
            <a:chExt cx="192079" cy="191109"/>
          </a:xfrm>
        </p:grpSpPr>
        <p:sp>
          <p:nvSpPr>
            <p:cNvPr id="75" name="Rectangle 74">
              <a:extLst>
                <a:ext uri="{FF2B5EF4-FFF2-40B4-BE49-F238E27FC236}">
                  <a16:creationId xmlns:a16="http://schemas.microsoft.com/office/drawing/2014/main" id="{59D9A0AB-CFDD-4587-A9E4-E3530D891808}"/>
                </a:ext>
              </a:extLst>
            </p:cNvPr>
            <p:cNvSpPr/>
            <p:nvPr/>
          </p:nvSpPr>
          <p:spPr>
            <a:xfrm>
              <a:off x="5256675" y="2991830"/>
              <a:ext cx="192079" cy="19110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 name="Isosceles Triangle 75">
              <a:hlinkClick r:id="" action="ppaction://hlinkshowjump?jump=nextslide"/>
              <a:extLst>
                <a:ext uri="{FF2B5EF4-FFF2-40B4-BE49-F238E27FC236}">
                  <a16:creationId xmlns:a16="http://schemas.microsoft.com/office/drawing/2014/main" id="{14E7AA61-48B9-4DC4-B944-55CA9E3764E0}"/>
                </a:ext>
              </a:extLst>
            </p:cNvPr>
            <p:cNvSpPr/>
            <p:nvPr/>
          </p:nvSpPr>
          <p:spPr>
            <a:xfrm rot="5400000" flipH="1">
              <a:off x="5296160" y="3028635"/>
              <a:ext cx="124221" cy="107946"/>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78" name="Rectangle 77">
            <a:extLst>
              <a:ext uri="{FF2B5EF4-FFF2-40B4-BE49-F238E27FC236}">
                <a16:creationId xmlns:a16="http://schemas.microsoft.com/office/drawing/2014/main" id="{C29A2D45-AA2D-46E2-A589-962E62DA3856}"/>
              </a:ext>
            </a:extLst>
          </p:cNvPr>
          <p:cNvSpPr/>
          <p:nvPr/>
        </p:nvSpPr>
        <p:spPr bwMode="auto">
          <a:xfrm>
            <a:off x="3028949" y="2377647"/>
            <a:ext cx="364990" cy="34514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 name="Rectangle 78">
            <a:extLst>
              <a:ext uri="{FF2B5EF4-FFF2-40B4-BE49-F238E27FC236}">
                <a16:creationId xmlns:a16="http://schemas.microsoft.com/office/drawing/2014/main" id="{A2ACCD6F-A1F3-4FB5-BEB1-FD29B5F51902}"/>
              </a:ext>
            </a:extLst>
          </p:cNvPr>
          <p:cNvSpPr/>
          <p:nvPr/>
        </p:nvSpPr>
        <p:spPr bwMode="auto">
          <a:xfrm>
            <a:off x="3019425" y="1959909"/>
            <a:ext cx="364990" cy="33277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 name="Rectangle 79">
            <a:extLst>
              <a:ext uri="{FF2B5EF4-FFF2-40B4-BE49-F238E27FC236}">
                <a16:creationId xmlns:a16="http://schemas.microsoft.com/office/drawing/2014/main" id="{67C25FE9-B872-440C-8035-3C6342A22186}"/>
              </a:ext>
            </a:extLst>
          </p:cNvPr>
          <p:cNvSpPr/>
          <p:nvPr/>
        </p:nvSpPr>
        <p:spPr bwMode="auto">
          <a:xfrm>
            <a:off x="3359201" y="274441"/>
            <a:ext cx="2085924" cy="34514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 name="Rectangle 80">
            <a:extLst>
              <a:ext uri="{FF2B5EF4-FFF2-40B4-BE49-F238E27FC236}">
                <a16:creationId xmlns:a16="http://schemas.microsoft.com/office/drawing/2014/main" id="{BAE82605-0291-48EA-AFC5-1D0C1904D0D9}"/>
              </a:ext>
            </a:extLst>
          </p:cNvPr>
          <p:cNvSpPr/>
          <p:nvPr/>
        </p:nvSpPr>
        <p:spPr bwMode="auto">
          <a:xfrm>
            <a:off x="3359201" y="1122831"/>
            <a:ext cx="2085924" cy="32597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 name="Rectangle 81">
            <a:extLst>
              <a:ext uri="{FF2B5EF4-FFF2-40B4-BE49-F238E27FC236}">
                <a16:creationId xmlns:a16="http://schemas.microsoft.com/office/drawing/2014/main" id="{206E0C13-4A1B-47EF-8523-E6C36946383B}"/>
              </a:ext>
            </a:extLst>
          </p:cNvPr>
          <p:cNvSpPr/>
          <p:nvPr/>
        </p:nvSpPr>
        <p:spPr bwMode="auto">
          <a:xfrm>
            <a:off x="3379546" y="1959909"/>
            <a:ext cx="2085924" cy="33351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3" name="Rectangle 82">
            <a:extLst>
              <a:ext uri="{FF2B5EF4-FFF2-40B4-BE49-F238E27FC236}">
                <a16:creationId xmlns:a16="http://schemas.microsoft.com/office/drawing/2014/main" id="{1E07CA5C-B3B1-4874-B552-BA33DE642A8E}"/>
              </a:ext>
            </a:extLst>
          </p:cNvPr>
          <p:cNvSpPr/>
          <p:nvPr/>
        </p:nvSpPr>
        <p:spPr bwMode="auto">
          <a:xfrm>
            <a:off x="3359201" y="697759"/>
            <a:ext cx="2085924" cy="33293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4" name="Rectangle 83">
            <a:extLst>
              <a:ext uri="{FF2B5EF4-FFF2-40B4-BE49-F238E27FC236}">
                <a16:creationId xmlns:a16="http://schemas.microsoft.com/office/drawing/2014/main" id="{F0911EF9-1776-4026-B380-04BE4E3485C4}"/>
              </a:ext>
            </a:extLst>
          </p:cNvPr>
          <p:cNvSpPr/>
          <p:nvPr/>
        </p:nvSpPr>
        <p:spPr bwMode="auto">
          <a:xfrm>
            <a:off x="3372581" y="1535974"/>
            <a:ext cx="2085924" cy="33293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5" name="Rectangle 84">
            <a:extLst>
              <a:ext uri="{FF2B5EF4-FFF2-40B4-BE49-F238E27FC236}">
                <a16:creationId xmlns:a16="http://schemas.microsoft.com/office/drawing/2014/main" id="{CD0D1B11-63CB-4D27-81C8-7813A19F6D2A}"/>
              </a:ext>
            </a:extLst>
          </p:cNvPr>
          <p:cNvSpPr/>
          <p:nvPr/>
        </p:nvSpPr>
        <p:spPr bwMode="auto">
          <a:xfrm>
            <a:off x="3393939" y="2374190"/>
            <a:ext cx="2085924" cy="34832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TextBox 4">
            <a:extLst>
              <a:ext uri="{FF2B5EF4-FFF2-40B4-BE49-F238E27FC236}">
                <a16:creationId xmlns:a16="http://schemas.microsoft.com/office/drawing/2014/main" id="{EAE03D23-79CF-4864-99DC-34ABC4C2D0E9}"/>
              </a:ext>
            </a:extLst>
          </p:cNvPr>
          <p:cNvSpPr txBox="1"/>
          <p:nvPr/>
        </p:nvSpPr>
        <p:spPr>
          <a:xfrm>
            <a:off x="3379546" y="263221"/>
            <a:ext cx="2034623" cy="369332"/>
          </a:xfrm>
          <a:prstGeom prst="rect">
            <a:avLst/>
          </a:prstGeom>
          <a:noFill/>
        </p:spPr>
        <p:txBody>
          <a:bodyPr wrap="square" rtlCol="0">
            <a:spAutoFit/>
          </a:bodyPr>
          <a:lstStyle/>
          <a:p>
            <a:r>
              <a:rPr lang="en-US" sz="900" dirty="0">
                <a:solidFill>
                  <a:schemeClr val="bg1"/>
                </a:solidFill>
                <a:latin typeface="Nexa Bold" panose="02000000000000000000" pitchFamily="50" charset="0"/>
              </a:rPr>
              <a:t>STAFF OUTSOURCING/ MANPOWER SUPPLY</a:t>
            </a:r>
          </a:p>
        </p:txBody>
      </p:sp>
      <p:sp>
        <p:nvSpPr>
          <p:cNvPr id="87" name="TextBox 86">
            <a:extLst>
              <a:ext uri="{FF2B5EF4-FFF2-40B4-BE49-F238E27FC236}">
                <a16:creationId xmlns:a16="http://schemas.microsoft.com/office/drawing/2014/main" id="{29783D90-C14F-41E6-81E9-44FC2905D38E}"/>
              </a:ext>
            </a:extLst>
          </p:cNvPr>
          <p:cNvSpPr txBox="1"/>
          <p:nvPr/>
        </p:nvSpPr>
        <p:spPr>
          <a:xfrm>
            <a:off x="3349060" y="690972"/>
            <a:ext cx="2034623" cy="369332"/>
          </a:xfrm>
          <a:prstGeom prst="rect">
            <a:avLst/>
          </a:prstGeom>
          <a:noFill/>
        </p:spPr>
        <p:txBody>
          <a:bodyPr wrap="square" rtlCol="0">
            <a:spAutoFit/>
          </a:bodyPr>
          <a:lstStyle/>
          <a:p>
            <a:r>
              <a:rPr lang="en-US" sz="900" dirty="0">
                <a:solidFill>
                  <a:schemeClr val="bg1"/>
                </a:solidFill>
                <a:latin typeface="Nexa Bold" panose="02000000000000000000" pitchFamily="50" charset="0"/>
              </a:rPr>
              <a:t>EMPLOYMENT APPLICATION PROCESSING</a:t>
            </a:r>
          </a:p>
        </p:txBody>
      </p:sp>
      <p:sp>
        <p:nvSpPr>
          <p:cNvPr id="88" name="TextBox 87">
            <a:extLst>
              <a:ext uri="{FF2B5EF4-FFF2-40B4-BE49-F238E27FC236}">
                <a16:creationId xmlns:a16="http://schemas.microsoft.com/office/drawing/2014/main" id="{FE15686F-F6D3-4541-9365-BFB53DF67C4E}"/>
              </a:ext>
            </a:extLst>
          </p:cNvPr>
          <p:cNvSpPr txBox="1"/>
          <p:nvPr/>
        </p:nvSpPr>
        <p:spPr>
          <a:xfrm>
            <a:off x="3359201" y="1160132"/>
            <a:ext cx="2034623" cy="230832"/>
          </a:xfrm>
          <a:prstGeom prst="rect">
            <a:avLst/>
          </a:prstGeom>
          <a:noFill/>
        </p:spPr>
        <p:txBody>
          <a:bodyPr wrap="square" rtlCol="0">
            <a:spAutoFit/>
          </a:bodyPr>
          <a:lstStyle/>
          <a:p>
            <a:r>
              <a:rPr lang="en-US" sz="900" dirty="0">
                <a:solidFill>
                  <a:schemeClr val="bg1"/>
                </a:solidFill>
                <a:latin typeface="Nexa Bold" panose="02000000000000000000" pitchFamily="50" charset="0"/>
              </a:rPr>
              <a:t> INTERVIEWING CANDIDATES.</a:t>
            </a:r>
          </a:p>
        </p:txBody>
      </p:sp>
      <p:sp>
        <p:nvSpPr>
          <p:cNvPr id="89" name="TextBox 88">
            <a:extLst>
              <a:ext uri="{FF2B5EF4-FFF2-40B4-BE49-F238E27FC236}">
                <a16:creationId xmlns:a16="http://schemas.microsoft.com/office/drawing/2014/main" id="{207CD323-F2DC-4B7B-9328-DE997EA03423}"/>
              </a:ext>
            </a:extLst>
          </p:cNvPr>
          <p:cNvSpPr txBox="1"/>
          <p:nvPr/>
        </p:nvSpPr>
        <p:spPr>
          <a:xfrm>
            <a:off x="3320014" y="1583594"/>
            <a:ext cx="2250533" cy="230832"/>
          </a:xfrm>
          <a:prstGeom prst="rect">
            <a:avLst/>
          </a:prstGeom>
          <a:noFill/>
        </p:spPr>
        <p:txBody>
          <a:bodyPr wrap="square" rtlCol="0">
            <a:spAutoFit/>
          </a:bodyPr>
          <a:lstStyle/>
          <a:p>
            <a:r>
              <a:rPr lang="en-US" sz="900" dirty="0">
                <a:solidFill>
                  <a:schemeClr val="bg1"/>
                </a:solidFill>
                <a:latin typeface="Nexa Bold" panose="02000000000000000000" pitchFamily="50" charset="0"/>
              </a:rPr>
              <a:t>PREPARING JOB DESCRIPTIONS.</a:t>
            </a:r>
          </a:p>
        </p:txBody>
      </p:sp>
      <p:sp>
        <p:nvSpPr>
          <p:cNvPr id="90" name="TextBox 89">
            <a:extLst>
              <a:ext uri="{FF2B5EF4-FFF2-40B4-BE49-F238E27FC236}">
                <a16:creationId xmlns:a16="http://schemas.microsoft.com/office/drawing/2014/main" id="{A53E1697-8FD3-4892-AD06-34B20F046C67}"/>
              </a:ext>
            </a:extLst>
          </p:cNvPr>
          <p:cNvSpPr txBox="1"/>
          <p:nvPr/>
        </p:nvSpPr>
        <p:spPr>
          <a:xfrm>
            <a:off x="3336844" y="1947993"/>
            <a:ext cx="2250533" cy="369332"/>
          </a:xfrm>
          <a:prstGeom prst="rect">
            <a:avLst/>
          </a:prstGeom>
          <a:noFill/>
        </p:spPr>
        <p:txBody>
          <a:bodyPr wrap="square" rtlCol="0">
            <a:spAutoFit/>
          </a:bodyPr>
          <a:lstStyle/>
          <a:p>
            <a:r>
              <a:rPr lang="en-US" sz="900" dirty="0">
                <a:solidFill>
                  <a:schemeClr val="bg1"/>
                </a:solidFill>
                <a:latin typeface="Nexa Bold" panose="02000000000000000000" pitchFamily="50" charset="0"/>
              </a:rPr>
              <a:t>PREPARING EMPLOYMENT CONTRACTS/LETTERS.</a:t>
            </a:r>
          </a:p>
        </p:txBody>
      </p:sp>
      <p:sp>
        <p:nvSpPr>
          <p:cNvPr id="92" name="TextBox 91">
            <a:extLst>
              <a:ext uri="{FF2B5EF4-FFF2-40B4-BE49-F238E27FC236}">
                <a16:creationId xmlns:a16="http://schemas.microsoft.com/office/drawing/2014/main" id="{91920241-FE30-40ED-8DC0-8038FECBE528}"/>
              </a:ext>
            </a:extLst>
          </p:cNvPr>
          <p:cNvSpPr txBox="1"/>
          <p:nvPr/>
        </p:nvSpPr>
        <p:spPr>
          <a:xfrm>
            <a:off x="3349002" y="2347226"/>
            <a:ext cx="2250533" cy="369332"/>
          </a:xfrm>
          <a:prstGeom prst="rect">
            <a:avLst/>
          </a:prstGeom>
          <a:noFill/>
        </p:spPr>
        <p:txBody>
          <a:bodyPr wrap="square" rtlCol="0">
            <a:spAutoFit/>
          </a:bodyPr>
          <a:lstStyle/>
          <a:p>
            <a:r>
              <a:rPr lang="en-US" sz="900" dirty="0">
                <a:solidFill>
                  <a:schemeClr val="bg1"/>
                </a:solidFill>
                <a:latin typeface="Nexa Bold" panose="02000000000000000000" pitchFamily="50" charset="0"/>
              </a:rPr>
              <a:t>FACILITATING ORIENTATION </a:t>
            </a:r>
          </a:p>
          <a:p>
            <a:r>
              <a:rPr lang="en-US" sz="900" dirty="0">
                <a:solidFill>
                  <a:schemeClr val="bg1"/>
                </a:solidFill>
                <a:latin typeface="Nexa Bold" panose="02000000000000000000" pitchFamily="50" charset="0"/>
              </a:rPr>
              <a:t>FOR NEW EMPLOYEES.</a:t>
            </a:r>
          </a:p>
        </p:txBody>
      </p:sp>
      <p:sp>
        <p:nvSpPr>
          <p:cNvPr id="93" name="TextBox 92">
            <a:extLst>
              <a:ext uri="{FF2B5EF4-FFF2-40B4-BE49-F238E27FC236}">
                <a16:creationId xmlns:a16="http://schemas.microsoft.com/office/drawing/2014/main" id="{B4E9070B-3B84-43BA-A96B-213B6F6DF794}"/>
              </a:ext>
            </a:extLst>
          </p:cNvPr>
          <p:cNvSpPr txBox="1"/>
          <p:nvPr/>
        </p:nvSpPr>
        <p:spPr>
          <a:xfrm>
            <a:off x="3043351" y="309019"/>
            <a:ext cx="361611" cy="276999"/>
          </a:xfrm>
          <a:prstGeom prst="rect">
            <a:avLst/>
          </a:prstGeom>
          <a:noFill/>
        </p:spPr>
        <p:txBody>
          <a:bodyPr wrap="square" rtlCol="0">
            <a:spAutoFit/>
          </a:bodyPr>
          <a:lstStyle/>
          <a:p>
            <a:r>
              <a:rPr lang="en-US" sz="1200" dirty="0">
                <a:solidFill>
                  <a:schemeClr val="bg1"/>
                </a:solidFill>
                <a:latin typeface="Nexa Bold" panose="02000000000000000000" pitchFamily="50" charset="0"/>
              </a:rPr>
              <a:t>1</a:t>
            </a:r>
          </a:p>
        </p:txBody>
      </p:sp>
      <p:sp>
        <p:nvSpPr>
          <p:cNvPr id="94" name="TextBox 93">
            <a:extLst>
              <a:ext uri="{FF2B5EF4-FFF2-40B4-BE49-F238E27FC236}">
                <a16:creationId xmlns:a16="http://schemas.microsoft.com/office/drawing/2014/main" id="{9BF716A7-9ADE-4C7D-ADA9-CA59E59FBF0D}"/>
              </a:ext>
            </a:extLst>
          </p:cNvPr>
          <p:cNvSpPr txBox="1"/>
          <p:nvPr/>
        </p:nvSpPr>
        <p:spPr>
          <a:xfrm>
            <a:off x="3043350" y="720158"/>
            <a:ext cx="361611" cy="276999"/>
          </a:xfrm>
          <a:prstGeom prst="rect">
            <a:avLst/>
          </a:prstGeom>
          <a:noFill/>
        </p:spPr>
        <p:txBody>
          <a:bodyPr wrap="square" rtlCol="0">
            <a:spAutoFit/>
          </a:bodyPr>
          <a:lstStyle/>
          <a:p>
            <a:r>
              <a:rPr lang="en-US" sz="1200" dirty="0">
                <a:solidFill>
                  <a:schemeClr val="bg1"/>
                </a:solidFill>
                <a:latin typeface="Nexa Bold" panose="02000000000000000000" pitchFamily="50" charset="0"/>
              </a:rPr>
              <a:t>2</a:t>
            </a:r>
          </a:p>
        </p:txBody>
      </p:sp>
      <p:sp>
        <p:nvSpPr>
          <p:cNvPr id="95" name="TextBox 94">
            <a:extLst>
              <a:ext uri="{FF2B5EF4-FFF2-40B4-BE49-F238E27FC236}">
                <a16:creationId xmlns:a16="http://schemas.microsoft.com/office/drawing/2014/main" id="{3F304BD8-C78A-42A8-AE38-E19BF741D57C}"/>
              </a:ext>
            </a:extLst>
          </p:cNvPr>
          <p:cNvSpPr txBox="1"/>
          <p:nvPr/>
        </p:nvSpPr>
        <p:spPr>
          <a:xfrm>
            <a:off x="3050620" y="1140351"/>
            <a:ext cx="361611" cy="276999"/>
          </a:xfrm>
          <a:prstGeom prst="rect">
            <a:avLst/>
          </a:prstGeom>
          <a:noFill/>
        </p:spPr>
        <p:txBody>
          <a:bodyPr wrap="square" rtlCol="0">
            <a:spAutoFit/>
          </a:bodyPr>
          <a:lstStyle/>
          <a:p>
            <a:r>
              <a:rPr lang="en-US" sz="1200" dirty="0">
                <a:solidFill>
                  <a:schemeClr val="bg1"/>
                </a:solidFill>
                <a:latin typeface="Nexa Bold" panose="02000000000000000000" pitchFamily="50" charset="0"/>
              </a:rPr>
              <a:t>3</a:t>
            </a:r>
          </a:p>
        </p:txBody>
      </p:sp>
      <p:sp>
        <p:nvSpPr>
          <p:cNvPr id="96" name="TextBox 95">
            <a:extLst>
              <a:ext uri="{FF2B5EF4-FFF2-40B4-BE49-F238E27FC236}">
                <a16:creationId xmlns:a16="http://schemas.microsoft.com/office/drawing/2014/main" id="{84ABD146-9F2F-473D-8C94-B75811EAE4BF}"/>
              </a:ext>
            </a:extLst>
          </p:cNvPr>
          <p:cNvSpPr txBox="1"/>
          <p:nvPr/>
        </p:nvSpPr>
        <p:spPr>
          <a:xfrm>
            <a:off x="3043349" y="1544504"/>
            <a:ext cx="361611" cy="276999"/>
          </a:xfrm>
          <a:prstGeom prst="rect">
            <a:avLst/>
          </a:prstGeom>
          <a:noFill/>
        </p:spPr>
        <p:txBody>
          <a:bodyPr wrap="square" rtlCol="0">
            <a:spAutoFit/>
          </a:bodyPr>
          <a:lstStyle/>
          <a:p>
            <a:r>
              <a:rPr lang="en-US" sz="1200" dirty="0">
                <a:solidFill>
                  <a:schemeClr val="bg1"/>
                </a:solidFill>
                <a:latin typeface="Nexa Bold" panose="02000000000000000000" pitchFamily="50" charset="0"/>
              </a:rPr>
              <a:t>4</a:t>
            </a:r>
          </a:p>
        </p:txBody>
      </p:sp>
      <p:sp>
        <p:nvSpPr>
          <p:cNvPr id="97" name="TextBox 96">
            <a:extLst>
              <a:ext uri="{FF2B5EF4-FFF2-40B4-BE49-F238E27FC236}">
                <a16:creationId xmlns:a16="http://schemas.microsoft.com/office/drawing/2014/main" id="{C10BC413-7813-4023-8203-D7A919A022AF}"/>
              </a:ext>
            </a:extLst>
          </p:cNvPr>
          <p:cNvSpPr txBox="1"/>
          <p:nvPr/>
        </p:nvSpPr>
        <p:spPr>
          <a:xfrm>
            <a:off x="3050620" y="1971712"/>
            <a:ext cx="361611" cy="276999"/>
          </a:xfrm>
          <a:prstGeom prst="rect">
            <a:avLst/>
          </a:prstGeom>
          <a:noFill/>
        </p:spPr>
        <p:txBody>
          <a:bodyPr wrap="square" rtlCol="0">
            <a:spAutoFit/>
          </a:bodyPr>
          <a:lstStyle/>
          <a:p>
            <a:r>
              <a:rPr lang="en-US" sz="1200" dirty="0">
                <a:solidFill>
                  <a:schemeClr val="bg1"/>
                </a:solidFill>
                <a:latin typeface="Nexa Bold" panose="02000000000000000000" pitchFamily="50" charset="0"/>
              </a:rPr>
              <a:t>5</a:t>
            </a:r>
          </a:p>
        </p:txBody>
      </p:sp>
      <p:sp>
        <p:nvSpPr>
          <p:cNvPr id="99" name="TextBox 98">
            <a:extLst>
              <a:ext uri="{FF2B5EF4-FFF2-40B4-BE49-F238E27FC236}">
                <a16:creationId xmlns:a16="http://schemas.microsoft.com/office/drawing/2014/main" id="{0F089930-0E2D-4FDC-987A-C45ABAAF2F33}"/>
              </a:ext>
            </a:extLst>
          </p:cNvPr>
          <p:cNvSpPr txBox="1"/>
          <p:nvPr/>
        </p:nvSpPr>
        <p:spPr>
          <a:xfrm>
            <a:off x="3060021" y="2396575"/>
            <a:ext cx="361611" cy="276999"/>
          </a:xfrm>
          <a:prstGeom prst="rect">
            <a:avLst/>
          </a:prstGeom>
          <a:noFill/>
        </p:spPr>
        <p:txBody>
          <a:bodyPr wrap="square" rtlCol="0">
            <a:spAutoFit/>
          </a:bodyPr>
          <a:lstStyle/>
          <a:p>
            <a:r>
              <a:rPr lang="en-US" sz="1200" dirty="0">
                <a:solidFill>
                  <a:schemeClr val="bg1"/>
                </a:solidFill>
                <a:latin typeface="Nexa Bold" panose="02000000000000000000" pitchFamily="50" charset="0"/>
              </a:rPr>
              <a:t>6</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27653"/>
                                        </p:tgtEl>
                                        <p:attrNameLst>
                                          <p:attrName>style.visibility</p:attrName>
                                        </p:attrNameLst>
                                      </p:cBhvr>
                                      <p:to>
                                        <p:strVal val="visible"/>
                                      </p:to>
                                    </p:set>
                                    <p:animEffect transition="in" filter="fade">
                                      <p:cBhvr>
                                        <p:cTn id="18" dur="1000"/>
                                        <p:tgtEl>
                                          <p:spTgt spid="27653"/>
                                        </p:tgtEl>
                                      </p:cBhvr>
                                    </p:animEffect>
                                    <p:anim calcmode="lin" valueType="num">
                                      <p:cBhvr>
                                        <p:cTn id="19" dur="1000" fill="hold"/>
                                        <p:tgtEl>
                                          <p:spTgt spid="27653"/>
                                        </p:tgtEl>
                                        <p:attrNameLst>
                                          <p:attrName>ppt_x</p:attrName>
                                        </p:attrNameLst>
                                      </p:cBhvr>
                                      <p:tavLst>
                                        <p:tav tm="0">
                                          <p:val>
                                            <p:strVal val="#ppt_x"/>
                                          </p:val>
                                        </p:tav>
                                        <p:tav tm="100000">
                                          <p:val>
                                            <p:strVal val="#ppt_x"/>
                                          </p:val>
                                        </p:tav>
                                      </p:tavLst>
                                    </p:anim>
                                    <p:anim calcmode="lin" valueType="num">
                                      <p:cBhvr>
                                        <p:cTn id="20" dur="1000" fill="hold"/>
                                        <p:tgtEl>
                                          <p:spTgt spid="27653"/>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7655"/>
                                        </p:tgtEl>
                                        <p:attrNameLst>
                                          <p:attrName>style.visibility</p:attrName>
                                        </p:attrNameLst>
                                      </p:cBhvr>
                                      <p:to>
                                        <p:strVal val="visible"/>
                                      </p:to>
                                    </p:set>
                                    <p:animEffect transition="in" filter="fade">
                                      <p:cBhvr>
                                        <p:cTn id="23" dur="1000"/>
                                        <p:tgtEl>
                                          <p:spTgt spid="27655"/>
                                        </p:tgtEl>
                                      </p:cBhvr>
                                    </p:animEffect>
                                    <p:anim calcmode="lin" valueType="num">
                                      <p:cBhvr>
                                        <p:cTn id="24" dur="1000" fill="hold"/>
                                        <p:tgtEl>
                                          <p:spTgt spid="27655"/>
                                        </p:tgtEl>
                                        <p:attrNameLst>
                                          <p:attrName>ppt_x</p:attrName>
                                        </p:attrNameLst>
                                      </p:cBhvr>
                                      <p:tavLst>
                                        <p:tav tm="0">
                                          <p:val>
                                            <p:strVal val="#ppt_x"/>
                                          </p:val>
                                        </p:tav>
                                        <p:tav tm="100000">
                                          <p:val>
                                            <p:strVal val="#ppt_x"/>
                                          </p:val>
                                        </p:tav>
                                      </p:tavLst>
                                    </p:anim>
                                    <p:anim calcmode="lin" valueType="num">
                                      <p:cBhvr>
                                        <p:cTn id="25" dur="1000" fill="hold"/>
                                        <p:tgtEl>
                                          <p:spTgt spid="27655"/>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fade">
                                      <p:cBhvr>
                                        <p:cTn id="28" dur="1000"/>
                                        <p:tgtEl>
                                          <p:spTgt spid="47"/>
                                        </p:tgtEl>
                                      </p:cBhvr>
                                    </p:animEffect>
                                    <p:anim calcmode="lin" valueType="num">
                                      <p:cBhvr>
                                        <p:cTn id="29" dur="1000" fill="hold"/>
                                        <p:tgtEl>
                                          <p:spTgt spid="47"/>
                                        </p:tgtEl>
                                        <p:attrNameLst>
                                          <p:attrName>ppt_x</p:attrName>
                                        </p:attrNameLst>
                                      </p:cBhvr>
                                      <p:tavLst>
                                        <p:tav tm="0">
                                          <p:val>
                                            <p:strVal val="#ppt_x"/>
                                          </p:val>
                                        </p:tav>
                                        <p:tav tm="100000">
                                          <p:val>
                                            <p:strVal val="#ppt_x"/>
                                          </p:val>
                                        </p:tav>
                                      </p:tavLst>
                                    </p:anim>
                                    <p:anim calcmode="lin" valueType="num">
                                      <p:cBhvr>
                                        <p:cTn id="30" dur="1000" fill="hold"/>
                                        <p:tgtEl>
                                          <p:spTgt spid="4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fade">
                                      <p:cBhvr>
                                        <p:cTn id="34" dur="1000"/>
                                        <p:tgtEl>
                                          <p:spTgt spid="5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1000"/>
                                        <p:tgtEl>
                                          <p:spTgt spid="51"/>
                                        </p:tgtEl>
                                      </p:cBhvr>
                                    </p:animEffect>
                                  </p:childTnLst>
                                </p:cTn>
                              </p:par>
                              <p:par>
                                <p:cTn id="38" presetID="10" presetClass="entr" presetSubtype="0" fill="hold" nodeType="with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fade">
                                      <p:cBhvr>
                                        <p:cTn id="40" dur="1000"/>
                                        <p:tgtEl>
                                          <p:spTgt spid="60"/>
                                        </p:tgtEl>
                                      </p:cBhvr>
                                    </p:animEffect>
                                  </p:childTnLst>
                                </p:cTn>
                              </p:par>
                              <p:par>
                                <p:cTn id="41" presetID="26" presetClass="entr" presetSubtype="0" fill="hold" nodeType="withEffect">
                                  <p:stCondLst>
                                    <p:cond delay="0"/>
                                  </p:stCondLst>
                                  <p:childTnLst>
                                    <p:set>
                                      <p:cBhvr>
                                        <p:cTn id="42" dur="1" fill="hold">
                                          <p:stCondLst>
                                            <p:cond delay="0"/>
                                          </p:stCondLst>
                                        </p:cTn>
                                        <p:tgtEl>
                                          <p:spTgt spid="63"/>
                                        </p:tgtEl>
                                        <p:attrNameLst>
                                          <p:attrName>style.visibility</p:attrName>
                                        </p:attrNameLst>
                                      </p:cBhvr>
                                      <p:to>
                                        <p:strVal val="visible"/>
                                      </p:to>
                                    </p:set>
                                    <p:animEffect transition="in" filter="wipe(down)">
                                      <p:cBhvr>
                                        <p:cTn id="43" dur="580">
                                          <p:stCondLst>
                                            <p:cond delay="0"/>
                                          </p:stCondLst>
                                        </p:cTn>
                                        <p:tgtEl>
                                          <p:spTgt spid="63"/>
                                        </p:tgtEl>
                                      </p:cBhvr>
                                    </p:animEffect>
                                    <p:anim calcmode="lin" valueType="num">
                                      <p:cBhvr>
                                        <p:cTn id="44"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49" dur="26">
                                          <p:stCondLst>
                                            <p:cond delay="650"/>
                                          </p:stCondLst>
                                        </p:cTn>
                                        <p:tgtEl>
                                          <p:spTgt spid="63"/>
                                        </p:tgtEl>
                                      </p:cBhvr>
                                      <p:to x="100000" y="60000"/>
                                    </p:animScale>
                                    <p:animScale>
                                      <p:cBhvr>
                                        <p:cTn id="50" dur="166" decel="50000">
                                          <p:stCondLst>
                                            <p:cond delay="676"/>
                                          </p:stCondLst>
                                        </p:cTn>
                                        <p:tgtEl>
                                          <p:spTgt spid="63"/>
                                        </p:tgtEl>
                                      </p:cBhvr>
                                      <p:to x="100000" y="100000"/>
                                    </p:animScale>
                                    <p:animScale>
                                      <p:cBhvr>
                                        <p:cTn id="51" dur="26">
                                          <p:stCondLst>
                                            <p:cond delay="1312"/>
                                          </p:stCondLst>
                                        </p:cTn>
                                        <p:tgtEl>
                                          <p:spTgt spid="63"/>
                                        </p:tgtEl>
                                      </p:cBhvr>
                                      <p:to x="100000" y="80000"/>
                                    </p:animScale>
                                    <p:animScale>
                                      <p:cBhvr>
                                        <p:cTn id="52" dur="166" decel="50000">
                                          <p:stCondLst>
                                            <p:cond delay="1338"/>
                                          </p:stCondLst>
                                        </p:cTn>
                                        <p:tgtEl>
                                          <p:spTgt spid="63"/>
                                        </p:tgtEl>
                                      </p:cBhvr>
                                      <p:to x="100000" y="100000"/>
                                    </p:animScale>
                                    <p:animScale>
                                      <p:cBhvr>
                                        <p:cTn id="53" dur="26">
                                          <p:stCondLst>
                                            <p:cond delay="1642"/>
                                          </p:stCondLst>
                                        </p:cTn>
                                        <p:tgtEl>
                                          <p:spTgt spid="63"/>
                                        </p:tgtEl>
                                      </p:cBhvr>
                                      <p:to x="100000" y="90000"/>
                                    </p:animScale>
                                    <p:animScale>
                                      <p:cBhvr>
                                        <p:cTn id="54" dur="166" decel="50000">
                                          <p:stCondLst>
                                            <p:cond delay="1668"/>
                                          </p:stCondLst>
                                        </p:cTn>
                                        <p:tgtEl>
                                          <p:spTgt spid="63"/>
                                        </p:tgtEl>
                                      </p:cBhvr>
                                      <p:to x="100000" y="100000"/>
                                    </p:animScale>
                                    <p:animScale>
                                      <p:cBhvr>
                                        <p:cTn id="55" dur="26">
                                          <p:stCondLst>
                                            <p:cond delay="1808"/>
                                          </p:stCondLst>
                                        </p:cTn>
                                        <p:tgtEl>
                                          <p:spTgt spid="63"/>
                                        </p:tgtEl>
                                      </p:cBhvr>
                                      <p:to x="100000" y="95000"/>
                                    </p:animScale>
                                    <p:animScale>
                                      <p:cBhvr>
                                        <p:cTn id="56" dur="166" decel="50000">
                                          <p:stCondLst>
                                            <p:cond delay="1834"/>
                                          </p:stCondLst>
                                        </p:cTn>
                                        <p:tgtEl>
                                          <p:spTgt spid="63"/>
                                        </p:tgtEl>
                                      </p:cBhvr>
                                      <p:to x="100000" y="100000"/>
                                    </p:animScale>
                                  </p:childTnLst>
                                </p:cTn>
                              </p:par>
                              <p:par>
                                <p:cTn id="57" presetID="10" presetClass="entr" presetSubtype="0" fill="hold" nodeType="withEffect">
                                  <p:stCondLst>
                                    <p:cond delay="0"/>
                                  </p:stCondLst>
                                  <p:childTnLst>
                                    <p:set>
                                      <p:cBhvr>
                                        <p:cTn id="58" dur="1" fill="hold">
                                          <p:stCondLst>
                                            <p:cond delay="0"/>
                                          </p:stCondLst>
                                        </p:cTn>
                                        <p:tgtEl>
                                          <p:spTgt spid="67"/>
                                        </p:tgtEl>
                                        <p:attrNameLst>
                                          <p:attrName>style.visibility</p:attrName>
                                        </p:attrNameLst>
                                      </p:cBhvr>
                                      <p:to>
                                        <p:strVal val="visible"/>
                                      </p:to>
                                    </p:set>
                                    <p:animEffect transition="in" filter="fade">
                                      <p:cBhvr>
                                        <p:cTn id="59" dur="1000"/>
                                        <p:tgtEl>
                                          <p:spTgt spid="67"/>
                                        </p:tgtEl>
                                      </p:cBhvr>
                                    </p:animEffect>
                                  </p:childTnLst>
                                </p:cTn>
                              </p:par>
                              <p:par>
                                <p:cTn id="60" presetID="10" presetClass="entr" presetSubtype="0" fill="hold" nodeType="withEffect">
                                  <p:stCondLst>
                                    <p:cond delay="0"/>
                                  </p:stCondLst>
                                  <p:childTnLst>
                                    <p:set>
                                      <p:cBhvr>
                                        <p:cTn id="61" dur="1" fill="hold">
                                          <p:stCondLst>
                                            <p:cond delay="0"/>
                                          </p:stCondLst>
                                        </p:cTn>
                                        <p:tgtEl>
                                          <p:spTgt spid="73"/>
                                        </p:tgtEl>
                                        <p:attrNameLst>
                                          <p:attrName>style.visibility</p:attrName>
                                        </p:attrNameLst>
                                      </p:cBhvr>
                                      <p:to>
                                        <p:strVal val="visible"/>
                                      </p:to>
                                    </p:set>
                                    <p:animEffect transition="in" filter="fade">
                                      <p:cBhvr>
                                        <p:cTn id="62" dur="1000"/>
                                        <p:tgtEl>
                                          <p:spTgt spid="73"/>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strVal val="#ppt_x"/>
                                          </p:val>
                                        </p:tav>
                                        <p:tav tm="100000">
                                          <p:val>
                                            <p:strVal val="#ppt_x"/>
                                          </p:val>
                                        </p:tav>
                                      </p:tavLst>
                                    </p:anim>
                                    <p:anim calcmode="lin" valueType="num">
                                      <p:cBhvr>
                                        <p:cTn id="67" dur="500" fill="hold"/>
                                        <p:tgtEl>
                                          <p:spTgt spid="45"/>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80"/>
                                        </p:tgtEl>
                                        <p:attrNameLst>
                                          <p:attrName>style.visibility</p:attrName>
                                        </p:attrNameLst>
                                      </p:cBhvr>
                                      <p:to>
                                        <p:strVal val="visible"/>
                                      </p:to>
                                    </p:set>
                                    <p:animEffect transition="in" filter="fade">
                                      <p:cBhvr>
                                        <p:cTn id="70" dur="500"/>
                                        <p:tgtEl>
                                          <p:spTgt spid="80"/>
                                        </p:tgtEl>
                                      </p:cBhvr>
                                    </p:animEffect>
                                    <p:anim calcmode="lin" valueType="num">
                                      <p:cBhvr>
                                        <p:cTn id="71" dur="500" fill="hold"/>
                                        <p:tgtEl>
                                          <p:spTgt spid="80"/>
                                        </p:tgtEl>
                                        <p:attrNameLst>
                                          <p:attrName>ppt_x</p:attrName>
                                        </p:attrNameLst>
                                      </p:cBhvr>
                                      <p:tavLst>
                                        <p:tav tm="0">
                                          <p:val>
                                            <p:strVal val="#ppt_x"/>
                                          </p:val>
                                        </p:tav>
                                        <p:tav tm="100000">
                                          <p:val>
                                            <p:strVal val="#ppt_x"/>
                                          </p:val>
                                        </p:tav>
                                      </p:tavLst>
                                    </p:anim>
                                    <p:anim calcmode="lin" valueType="num">
                                      <p:cBhvr>
                                        <p:cTn id="72" dur="500" fill="hold"/>
                                        <p:tgtEl>
                                          <p:spTgt spid="80"/>
                                        </p:tgtEl>
                                        <p:attrNameLst>
                                          <p:attrName>ppt_y</p:attrName>
                                        </p:attrNameLst>
                                      </p:cBhvr>
                                      <p:tavLst>
                                        <p:tav tm="0">
                                          <p:val>
                                            <p:strVal val="#ppt_y+.1"/>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71"/>
                                        </p:tgtEl>
                                        <p:attrNameLst>
                                          <p:attrName>style.visibility</p:attrName>
                                        </p:attrNameLst>
                                      </p:cBhvr>
                                      <p:to>
                                        <p:strVal val="visible"/>
                                      </p:to>
                                    </p:set>
                                    <p:anim calcmode="lin" valueType="num">
                                      <p:cBhvr additive="base">
                                        <p:cTn id="75" dur="500" fill="hold"/>
                                        <p:tgtEl>
                                          <p:spTgt spid="71"/>
                                        </p:tgtEl>
                                        <p:attrNameLst>
                                          <p:attrName>ppt_x</p:attrName>
                                        </p:attrNameLst>
                                      </p:cBhvr>
                                      <p:tavLst>
                                        <p:tav tm="0">
                                          <p:val>
                                            <p:strVal val="#ppt_x"/>
                                          </p:val>
                                        </p:tav>
                                        <p:tav tm="100000">
                                          <p:val>
                                            <p:strVal val="#ppt_x"/>
                                          </p:val>
                                        </p:tav>
                                      </p:tavLst>
                                    </p:anim>
                                    <p:anim calcmode="lin" valueType="num">
                                      <p:cBhvr additive="base">
                                        <p:cTn id="76" dur="500" fill="hold"/>
                                        <p:tgtEl>
                                          <p:spTgt spid="71"/>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additive="base">
                                        <p:cTn id="79" dur="500" fill="hold"/>
                                        <p:tgtEl>
                                          <p:spTgt spid="83"/>
                                        </p:tgtEl>
                                        <p:attrNameLst>
                                          <p:attrName>ppt_x</p:attrName>
                                        </p:attrNameLst>
                                      </p:cBhvr>
                                      <p:tavLst>
                                        <p:tav tm="0">
                                          <p:val>
                                            <p:strVal val="#ppt_x"/>
                                          </p:val>
                                        </p:tav>
                                        <p:tav tm="100000">
                                          <p:val>
                                            <p:strVal val="#ppt_x"/>
                                          </p:val>
                                        </p:tav>
                                      </p:tavLst>
                                    </p:anim>
                                    <p:anim calcmode="lin" valueType="num">
                                      <p:cBhvr additive="base">
                                        <p:cTn id="80" dur="500" fill="hold"/>
                                        <p:tgtEl>
                                          <p:spTgt spid="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81"/>
                                        </p:tgtEl>
                                        <p:attrNameLst>
                                          <p:attrName>style.visibility</p:attrName>
                                        </p:attrNameLst>
                                      </p:cBhvr>
                                      <p:to>
                                        <p:strVal val="visible"/>
                                      </p:to>
                                    </p:set>
                                    <p:anim calcmode="lin" valueType="num">
                                      <p:cBhvr additive="base">
                                        <p:cTn id="83" dur="500" fill="hold"/>
                                        <p:tgtEl>
                                          <p:spTgt spid="81"/>
                                        </p:tgtEl>
                                        <p:attrNameLst>
                                          <p:attrName>ppt_x</p:attrName>
                                        </p:attrNameLst>
                                      </p:cBhvr>
                                      <p:tavLst>
                                        <p:tav tm="0">
                                          <p:val>
                                            <p:strVal val="#ppt_x"/>
                                          </p:val>
                                        </p:tav>
                                        <p:tav tm="100000">
                                          <p:val>
                                            <p:strVal val="#ppt_x"/>
                                          </p:val>
                                        </p:tav>
                                      </p:tavLst>
                                    </p:anim>
                                    <p:anim calcmode="lin" valueType="num">
                                      <p:cBhvr additive="base">
                                        <p:cTn id="84" dur="500" fill="hold"/>
                                        <p:tgtEl>
                                          <p:spTgt spid="8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ppt_x"/>
                                          </p:val>
                                        </p:tav>
                                        <p:tav tm="100000">
                                          <p:val>
                                            <p:strVal val="#ppt_x"/>
                                          </p:val>
                                        </p:tav>
                                      </p:tavLst>
                                    </p:anim>
                                    <p:anim calcmode="lin" valueType="num">
                                      <p:cBhvr additive="base">
                                        <p:cTn id="88" dur="500" fill="hold"/>
                                        <p:tgtEl>
                                          <p:spTgt spid="72"/>
                                        </p:tgtEl>
                                        <p:attrNameLst>
                                          <p:attrName>ppt_y</p:attrName>
                                        </p:attrNameLst>
                                      </p:cBhvr>
                                      <p:tavLst>
                                        <p:tav tm="0">
                                          <p:val>
                                            <p:strVal val="1+#ppt_h/2"/>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84"/>
                                        </p:tgtEl>
                                        <p:attrNameLst>
                                          <p:attrName>style.visibility</p:attrName>
                                        </p:attrNameLst>
                                      </p:cBhvr>
                                      <p:to>
                                        <p:strVal val="visible"/>
                                      </p:to>
                                    </p:set>
                                    <p:animEffect transition="in" filter="fade">
                                      <p:cBhvr>
                                        <p:cTn id="91" dur="500"/>
                                        <p:tgtEl>
                                          <p:spTgt spid="84"/>
                                        </p:tgtEl>
                                      </p:cBhvr>
                                    </p:animEffect>
                                    <p:anim calcmode="lin" valueType="num">
                                      <p:cBhvr>
                                        <p:cTn id="92" dur="500" fill="hold"/>
                                        <p:tgtEl>
                                          <p:spTgt spid="84"/>
                                        </p:tgtEl>
                                        <p:attrNameLst>
                                          <p:attrName>ppt_x</p:attrName>
                                        </p:attrNameLst>
                                      </p:cBhvr>
                                      <p:tavLst>
                                        <p:tav tm="0">
                                          <p:val>
                                            <p:strVal val="#ppt_x"/>
                                          </p:val>
                                        </p:tav>
                                        <p:tav tm="100000">
                                          <p:val>
                                            <p:strVal val="#ppt_x"/>
                                          </p:val>
                                        </p:tav>
                                      </p:tavLst>
                                    </p:anim>
                                    <p:anim calcmode="lin" valueType="num">
                                      <p:cBhvr>
                                        <p:cTn id="93" dur="500" fill="hold"/>
                                        <p:tgtEl>
                                          <p:spTgt spid="8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74"/>
                                        </p:tgtEl>
                                        <p:attrNameLst>
                                          <p:attrName>style.visibility</p:attrName>
                                        </p:attrNameLst>
                                      </p:cBhvr>
                                      <p:to>
                                        <p:strVal val="visible"/>
                                      </p:to>
                                    </p:set>
                                    <p:animEffect transition="in" filter="fade">
                                      <p:cBhvr>
                                        <p:cTn id="96" dur="500"/>
                                        <p:tgtEl>
                                          <p:spTgt spid="74"/>
                                        </p:tgtEl>
                                      </p:cBhvr>
                                    </p:animEffect>
                                    <p:anim calcmode="lin" valueType="num">
                                      <p:cBhvr>
                                        <p:cTn id="97" dur="500" fill="hold"/>
                                        <p:tgtEl>
                                          <p:spTgt spid="74"/>
                                        </p:tgtEl>
                                        <p:attrNameLst>
                                          <p:attrName>ppt_x</p:attrName>
                                        </p:attrNameLst>
                                      </p:cBhvr>
                                      <p:tavLst>
                                        <p:tav tm="0">
                                          <p:val>
                                            <p:strVal val="#ppt_x"/>
                                          </p:val>
                                        </p:tav>
                                        <p:tav tm="100000">
                                          <p:val>
                                            <p:strVal val="#ppt_x"/>
                                          </p:val>
                                        </p:tav>
                                      </p:tavLst>
                                    </p:anim>
                                    <p:anim calcmode="lin" valueType="num">
                                      <p:cBhvr>
                                        <p:cTn id="98" dur="500" fill="hold"/>
                                        <p:tgtEl>
                                          <p:spTgt spid="74"/>
                                        </p:tgtEl>
                                        <p:attrNameLst>
                                          <p:attrName>ppt_y</p:attrName>
                                        </p:attrNameLst>
                                      </p:cBhvr>
                                      <p:tavLst>
                                        <p:tav tm="0">
                                          <p:val>
                                            <p:strVal val="#ppt_y+.1"/>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 calcmode="lin" valueType="num">
                                      <p:cBhvr additive="base">
                                        <p:cTn id="101" dur="500" fill="hold"/>
                                        <p:tgtEl>
                                          <p:spTgt spid="82"/>
                                        </p:tgtEl>
                                        <p:attrNameLst>
                                          <p:attrName>ppt_x</p:attrName>
                                        </p:attrNameLst>
                                      </p:cBhvr>
                                      <p:tavLst>
                                        <p:tav tm="0">
                                          <p:val>
                                            <p:strVal val="#ppt_x"/>
                                          </p:val>
                                        </p:tav>
                                        <p:tav tm="100000">
                                          <p:val>
                                            <p:strVal val="#ppt_x"/>
                                          </p:val>
                                        </p:tav>
                                      </p:tavLst>
                                    </p:anim>
                                    <p:anim calcmode="lin" valueType="num">
                                      <p:cBhvr additive="base">
                                        <p:cTn id="102" dur="500" fill="hold"/>
                                        <p:tgtEl>
                                          <p:spTgt spid="82"/>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79"/>
                                        </p:tgtEl>
                                        <p:attrNameLst>
                                          <p:attrName>style.visibility</p:attrName>
                                        </p:attrNameLst>
                                      </p:cBhvr>
                                      <p:to>
                                        <p:strVal val="visible"/>
                                      </p:to>
                                    </p:set>
                                    <p:anim calcmode="lin" valueType="num">
                                      <p:cBhvr additive="base">
                                        <p:cTn id="105" dur="500" fill="hold"/>
                                        <p:tgtEl>
                                          <p:spTgt spid="79"/>
                                        </p:tgtEl>
                                        <p:attrNameLst>
                                          <p:attrName>ppt_x</p:attrName>
                                        </p:attrNameLst>
                                      </p:cBhvr>
                                      <p:tavLst>
                                        <p:tav tm="0">
                                          <p:val>
                                            <p:strVal val="#ppt_x"/>
                                          </p:val>
                                        </p:tav>
                                        <p:tav tm="100000">
                                          <p:val>
                                            <p:strVal val="#ppt_x"/>
                                          </p:val>
                                        </p:tav>
                                      </p:tavLst>
                                    </p:anim>
                                    <p:anim calcmode="lin" valueType="num">
                                      <p:cBhvr additive="base">
                                        <p:cTn id="106" dur="500" fill="hold"/>
                                        <p:tgtEl>
                                          <p:spTgt spid="79"/>
                                        </p:tgtEl>
                                        <p:attrNameLst>
                                          <p:attrName>ppt_y</p:attrName>
                                        </p:attrNameLst>
                                      </p:cBhvr>
                                      <p:tavLst>
                                        <p:tav tm="0">
                                          <p:val>
                                            <p:strVal val="1+#ppt_h/2"/>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anim calcmode="lin" valueType="num">
                                      <p:cBhvr>
                                        <p:cTn id="110" dur="500" fill="hold"/>
                                        <p:tgtEl>
                                          <p:spTgt spid="78"/>
                                        </p:tgtEl>
                                        <p:attrNameLst>
                                          <p:attrName>ppt_x</p:attrName>
                                        </p:attrNameLst>
                                      </p:cBhvr>
                                      <p:tavLst>
                                        <p:tav tm="0">
                                          <p:val>
                                            <p:strVal val="#ppt_x"/>
                                          </p:val>
                                        </p:tav>
                                        <p:tav tm="100000">
                                          <p:val>
                                            <p:strVal val="#ppt_x"/>
                                          </p:val>
                                        </p:tav>
                                      </p:tavLst>
                                    </p:anim>
                                    <p:anim calcmode="lin" valueType="num">
                                      <p:cBhvr>
                                        <p:cTn id="111" dur="500" fill="hold"/>
                                        <p:tgtEl>
                                          <p:spTgt spid="78"/>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0"/>
                                  </p:stCondLst>
                                  <p:childTnLst>
                                    <p:set>
                                      <p:cBhvr>
                                        <p:cTn id="113" dur="1" fill="hold">
                                          <p:stCondLst>
                                            <p:cond delay="0"/>
                                          </p:stCondLst>
                                        </p:cTn>
                                        <p:tgtEl>
                                          <p:spTgt spid="85"/>
                                        </p:tgtEl>
                                        <p:attrNameLst>
                                          <p:attrName>style.visibility</p:attrName>
                                        </p:attrNameLst>
                                      </p:cBhvr>
                                      <p:to>
                                        <p:strVal val="visible"/>
                                      </p:to>
                                    </p:set>
                                    <p:animEffect transition="in" filter="fade">
                                      <p:cBhvr>
                                        <p:cTn id="114" dur="500"/>
                                        <p:tgtEl>
                                          <p:spTgt spid="85"/>
                                        </p:tgtEl>
                                      </p:cBhvr>
                                    </p:animEffect>
                                    <p:anim calcmode="lin" valueType="num">
                                      <p:cBhvr>
                                        <p:cTn id="115" dur="500" fill="hold"/>
                                        <p:tgtEl>
                                          <p:spTgt spid="85"/>
                                        </p:tgtEl>
                                        <p:attrNameLst>
                                          <p:attrName>ppt_x</p:attrName>
                                        </p:attrNameLst>
                                      </p:cBhvr>
                                      <p:tavLst>
                                        <p:tav tm="0">
                                          <p:val>
                                            <p:strVal val="#ppt_x"/>
                                          </p:val>
                                        </p:tav>
                                        <p:tav tm="100000">
                                          <p:val>
                                            <p:strVal val="#ppt_x"/>
                                          </p:val>
                                        </p:tav>
                                      </p:tavLst>
                                    </p:anim>
                                    <p:anim calcmode="lin" valueType="num">
                                      <p:cBhvr>
                                        <p:cTn id="116" dur="500" fill="hold"/>
                                        <p:tgtEl>
                                          <p:spTgt spid="85"/>
                                        </p:tgtEl>
                                        <p:attrNameLst>
                                          <p:attrName>ppt_y</p:attrName>
                                        </p:attrNameLst>
                                      </p:cBhvr>
                                      <p:tavLst>
                                        <p:tav tm="0">
                                          <p:val>
                                            <p:strVal val="#ppt_y+.1"/>
                                          </p:val>
                                        </p:tav>
                                        <p:tav tm="100000">
                                          <p:val>
                                            <p:strVal val="#ppt_y"/>
                                          </p:val>
                                        </p:tav>
                                      </p:tavLst>
                                    </p:anim>
                                  </p:childTnLst>
                                </p:cTn>
                              </p:par>
                              <p:par>
                                <p:cTn id="117" presetID="10" presetClass="entr" presetSubtype="0" fill="hold" grpId="0" nodeType="withEffect">
                                  <p:stCondLst>
                                    <p:cond delay="0"/>
                                  </p:stCondLst>
                                  <p:childTnLst>
                                    <p:set>
                                      <p:cBhvr>
                                        <p:cTn id="118" dur="1" fill="hold">
                                          <p:stCondLst>
                                            <p:cond delay="0"/>
                                          </p:stCondLst>
                                        </p:cTn>
                                        <p:tgtEl>
                                          <p:spTgt spid="5"/>
                                        </p:tgtEl>
                                        <p:attrNameLst>
                                          <p:attrName>style.visibility</p:attrName>
                                        </p:attrNameLst>
                                      </p:cBhvr>
                                      <p:to>
                                        <p:strVal val="visible"/>
                                      </p:to>
                                    </p:set>
                                    <p:animEffect transition="in" filter="fade">
                                      <p:cBhvr>
                                        <p:cTn id="119" dur="500"/>
                                        <p:tgtEl>
                                          <p:spTgt spid="5"/>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500"/>
                                        <p:tgtEl>
                                          <p:spTgt spid="87"/>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88"/>
                                        </p:tgtEl>
                                        <p:attrNameLst>
                                          <p:attrName>style.visibility</p:attrName>
                                        </p:attrNameLst>
                                      </p:cBhvr>
                                      <p:to>
                                        <p:strVal val="visible"/>
                                      </p:to>
                                    </p:set>
                                    <p:animEffect transition="in" filter="fade">
                                      <p:cBhvr>
                                        <p:cTn id="125" dur="500"/>
                                        <p:tgtEl>
                                          <p:spTgt spid="88"/>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89"/>
                                        </p:tgtEl>
                                        <p:attrNameLst>
                                          <p:attrName>style.visibility</p:attrName>
                                        </p:attrNameLst>
                                      </p:cBhvr>
                                      <p:to>
                                        <p:strVal val="visible"/>
                                      </p:to>
                                    </p:set>
                                    <p:animEffect transition="in" filter="fade">
                                      <p:cBhvr>
                                        <p:cTn id="128" dur="500"/>
                                        <p:tgtEl>
                                          <p:spTgt spid="89"/>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90"/>
                                        </p:tgtEl>
                                        <p:attrNameLst>
                                          <p:attrName>style.visibility</p:attrName>
                                        </p:attrNameLst>
                                      </p:cBhvr>
                                      <p:to>
                                        <p:strVal val="visible"/>
                                      </p:to>
                                    </p:set>
                                    <p:animEffect transition="in" filter="fade">
                                      <p:cBhvr>
                                        <p:cTn id="131" dur="500"/>
                                        <p:tgtEl>
                                          <p:spTgt spid="90"/>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92"/>
                                        </p:tgtEl>
                                        <p:attrNameLst>
                                          <p:attrName>style.visibility</p:attrName>
                                        </p:attrNameLst>
                                      </p:cBhvr>
                                      <p:to>
                                        <p:strVal val="visible"/>
                                      </p:to>
                                    </p:set>
                                    <p:animEffect transition="in" filter="fade">
                                      <p:cBhvr>
                                        <p:cTn id="134" dur="500"/>
                                        <p:tgtEl>
                                          <p:spTgt spid="92"/>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93"/>
                                        </p:tgtEl>
                                        <p:attrNameLst>
                                          <p:attrName>style.visibility</p:attrName>
                                        </p:attrNameLst>
                                      </p:cBhvr>
                                      <p:to>
                                        <p:strVal val="visible"/>
                                      </p:to>
                                    </p:set>
                                    <p:animEffect transition="in" filter="fade">
                                      <p:cBhvr>
                                        <p:cTn id="137" dur="500"/>
                                        <p:tgtEl>
                                          <p:spTgt spid="93"/>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94"/>
                                        </p:tgtEl>
                                        <p:attrNameLst>
                                          <p:attrName>style.visibility</p:attrName>
                                        </p:attrNameLst>
                                      </p:cBhvr>
                                      <p:to>
                                        <p:strVal val="visible"/>
                                      </p:to>
                                    </p:set>
                                    <p:animEffect transition="in" filter="fade">
                                      <p:cBhvr>
                                        <p:cTn id="140" dur="500"/>
                                        <p:tgtEl>
                                          <p:spTgt spid="94"/>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95"/>
                                        </p:tgtEl>
                                        <p:attrNameLst>
                                          <p:attrName>style.visibility</p:attrName>
                                        </p:attrNameLst>
                                      </p:cBhvr>
                                      <p:to>
                                        <p:strVal val="visible"/>
                                      </p:to>
                                    </p:set>
                                    <p:animEffect transition="in" filter="fade">
                                      <p:cBhvr>
                                        <p:cTn id="143" dur="500"/>
                                        <p:tgtEl>
                                          <p:spTgt spid="95"/>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96"/>
                                        </p:tgtEl>
                                        <p:attrNameLst>
                                          <p:attrName>style.visibility</p:attrName>
                                        </p:attrNameLst>
                                      </p:cBhvr>
                                      <p:to>
                                        <p:strVal val="visible"/>
                                      </p:to>
                                    </p:set>
                                    <p:animEffect transition="in" filter="fade">
                                      <p:cBhvr>
                                        <p:cTn id="146" dur="500"/>
                                        <p:tgtEl>
                                          <p:spTgt spid="96"/>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97"/>
                                        </p:tgtEl>
                                        <p:attrNameLst>
                                          <p:attrName>style.visibility</p:attrName>
                                        </p:attrNameLst>
                                      </p:cBhvr>
                                      <p:to>
                                        <p:strVal val="visible"/>
                                      </p:to>
                                    </p:set>
                                    <p:animEffect transition="in" filter="fade">
                                      <p:cBhvr>
                                        <p:cTn id="149" dur="500"/>
                                        <p:tgtEl>
                                          <p:spTgt spid="97"/>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99"/>
                                        </p:tgtEl>
                                        <p:attrNameLst>
                                          <p:attrName>style.visibility</p:attrName>
                                        </p:attrNameLst>
                                      </p:cBhvr>
                                      <p:to>
                                        <p:strVal val="visible"/>
                                      </p:to>
                                    </p:set>
                                    <p:animEffect transition="in" filter="fade">
                                      <p:cBhvr>
                                        <p:cTn id="15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2" grpId="0" animBg="1"/>
      <p:bldP spid="27653" grpId="0"/>
      <p:bldP spid="47" grpId="0"/>
      <p:bldP spid="27655" grpId="0"/>
      <p:bldP spid="45" grpId="0" animBg="1"/>
      <p:bldP spid="74" grpId="0" animBg="1"/>
      <p:bldP spid="71" grpId="0" animBg="1"/>
      <p:bldP spid="72" grpId="0" animBg="1"/>
      <p:bldP spid="50" grpId="0"/>
      <p:bldP spid="51" grpId="0"/>
      <p:bldP spid="78" grpId="0" animBg="1"/>
      <p:bldP spid="79" grpId="0" animBg="1"/>
      <p:bldP spid="80" grpId="0" animBg="1"/>
      <p:bldP spid="81" grpId="0" animBg="1"/>
      <p:bldP spid="82" grpId="0" animBg="1"/>
      <p:bldP spid="83" grpId="0" animBg="1"/>
      <p:bldP spid="84" grpId="0" animBg="1"/>
      <p:bldP spid="85" grpId="0" animBg="1"/>
      <p:bldP spid="5" grpId="0"/>
      <p:bldP spid="87" grpId="0"/>
      <p:bldP spid="88" grpId="0"/>
      <p:bldP spid="89" grpId="0"/>
      <p:bldP spid="90" grpId="0"/>
      <p:bldP spid="92" grpId="0"/>
      <p:bldP spid="93" grpId="0"/>
      <p:bldP spid="94" grpId="0"/>
      <p:bldP spid="95" grpId="0"/>
      <p:bldP spid="96" grpId="0"/>
      <p:bldP spid="97" grpId="0"/>
      <p:bldP spid="9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39307E0-F6DE-4CD5-B8C3-25A93E7A37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399" y="392334"/>
            <a:ext cx="2474871" cy="1319931"/>
          </a:xfrm>
          <a:prstGeom prst="rect">
            <a:avLst/>
          </a:prstGeom>
        </p:spPr>
      </p:pic>
      <p:sp>
        <p:nvSpPr>
          <p:cNvPr id="42" name="TextBox 41"/>
          <p:cNvSpPr txBox="1">
            <a:spLocks noChangeArrowheads="1"/>
          </p:cNvSpPr>
          <p:nvPr/>
        </p:nvSpPr>
        <p:spPr bwMode="auto">
          <a:xfrm>
            <a:off x="304800" y="110183"/>
            <a:ext cx="3044260"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defRPr/>
            </a:pPr>
            <a:r>
              <a:rPr lang="en-US" sz="1300" dirty="0">
                <a:solidFill>
                  <a:srgbClr val="002060"/>
                </a:solidFill>
                <a:latin typeface="Nexa Bold" panose="02000000000000000000" pitchFamily="50" charset="0"/>
                <a:cs typeface="Arial" panose="020B0604020202020204" pitchFamily="34" charset="0"/>
              </a:rPr>
              <a:t>OUR HR PRODUCT &amp; SERVICES</a:t>
            </a:r>
          </a:p>
        </p:txBody>
      </p:sp>
      <p:sp>
        <p:nvSpPr>
          <p:cNvPr id="2" name="Rectangle 1"/>
          <p:cNvSpPr/>
          <p:nvPr/>
        </p:nvSpPr>
        <p:spPr>
          <a:xfrm>
            <a:off x="406400" y="1646237"/>
            <a:ext cx="2484438" cy="50482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653" name="TextBox 45"/>
          <p:cNvSpPr txBox="1">
            <a:spLocks noChangeArrowheads="1"/>
          </p:cNvSpPr>
          <p:nvPr/>
        </p:nvSpPr>
        <p:spPr bwMode="auto">
          <a:xfrm>
            <a:off x="406400" y="1670146"/>
            <a:ext cx="24003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defTabSz="522288" eaLnBrk="0" fontAlgn="base" hangingPunct="0">
              <a:spcBef>
                <a:spcPct val="0"/>
              </a:spcBef>
              <a:spcAft>
                <a:spcPct val="0"/>
              </a:spcAft>
              <a:defRPr sz="1000">
                <a:solidFill>
                  <a:schemeClr val="tx1"/>
                </a:solidFill>
                <a:latin typeface="Calibri" panose="020F0502020204030204" pitchFamily="34" charset="0"/>
              </a:defRPr>
            </a:lvl6pPr>
            <a:lvl7pPr marL="2971800" indent="-228600" defTabSz="522288" eaLnBrk="0" fontAlgn="base" hangingPunct="0">
              <a:spcBef>
                <a:spcPct val="0"/>
              </a:spcBef>
              <a:spcAft>
                <a:spcPct val="0"/>
              </a:spcAft>
              <a:defRPr sz="1000">
                <a:solidFill>
                  <a:schemeClr val="tx1"/>
                </a:solidFill>
                <a:latin typeface="Calibri" panose="020F0502020204030204" pitchFamily="34" charset="0"/>
              </a:defRPr>
            </a:lvl7pPr>
            <a:lvl8pPr marL="3429000" indent="-228600" defTabSz="522288" eaLnBrk="0" fontAlgn="base" hangingPunct="0">
              <a:spcBef>
                <a:spcPct val="0"/>
              </a:spcBef>
              <a:spcAft>
                <a:spcPct val="0"/>
              </a:spcAft>
              <a:defRPr sz="1000">
                <a:solidFill>
                  <a:schemeClr val="tx1"/>
                </a:solidFill>
                <a:latin typeface="Calibri" panose="020F0502020204030204" pitchFamily="34" charset="0"/>
              </a:defRPr>
            </a:lvl8pPr>
            <a:lvl9pPr marL="3886200" indent="-228600" defTabSz="522288" eaLnBrk="0" fontAlgn="base" hangingPunct="0">
              <a:spcBef>
                <a:spcPct val="0"/>
              </a:spcBef>
              <a:spcAft>
                <a:spcPct val="0"/>
              </a:spcAft>
              <a:defRPr sz="1000">
                <a:solidFill>
                  <a:schemeClr val="tx1"/>
                </a:solidFill>
                <a:latin typeface="Calibri" panose="020F0502020204030204" pitchFamily="34" charset="0"/>
              </a:defRPr>
            </a:lvl9pPr>
          </a:lstStyle>
          <a:p>
            <a:r>
              <a:rPr lang="en-US" sz="1200" b="1" dirty="0">
                <a:solidFill>
                  <a:schemeClr val="bg1"/>
                </a:solidFill>
                <a:latin typeface="Nexa Bold" panose="02000000000000000000" pitchFamily="50" charset="0"/>
                <a:cs typeface="Open Sans Light" panose="020B0306030504020204" pitchFamily="34" charset="0"/>
              </a:rPr>
              <a:t>COMPENSATION / SALARY </a:t>
            </a:r>
          </a:p>
          <a:p>
            <a:r>
              <a:rPr lang="en-US" sz="1200" b="1" dirty="0">
                <a:solidFill>
                  <a:schemeClr val="bg1"/>
                </a:solidFill>
                <a:latin typeface="Nexa Bold" panose="02000000000000000000" pitchFamily="50" charset="0"/>
                <a:cs typeface="Open Sans Light" panose="020B0306030504020204" pitchFamily="34" charset="0"/>
              </a:rPr>
              <a:t>&amp; BENEFITS</a:t>
            </a:r>
          </a:p>
        </p:txBody>
      </p:sp>
      <p:sp>
        <p:nvSpPr>
          <p:cNvPr id="47" name="TextBox 46"/>
          <p:cNvSpPr txBox="1">
            <a:spLocks noChangeArrowheads="1"/>
          </p:cNvSpPr>
          <p:nvPr/>
        </p:nvSpPr>
        <p:spPr bwMode="auto">
          <a:xfrm>
            <a:off x="477837" y="2219540"/>
            <a:ext cx="509271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defTabSz="522288" eaLnBrk="0" fontAlgn="base" hangingPunct="0">
              <a:spcBef>
                <a:spcPct val="0"/>
              </a:spcBef>
              <a:spcAft>
                <a:spcPct val="0"/>
              </a:spcAft>
              <a:defRPr sz="1000">
                <a:solidFill>
                  <a:schemeClr val="tx1"/>
                </a:solidFill>
                <a:latin typeface="Calibri" panose="020F0502020204030204" pitchFamily="34" charset="0"/>
              </a:defRPr>
            </a:lvl6pPr>
            <a:lvl7pPr marL="2971800" indent="-228600" defTabSz="522288" eaLnBrk="0" fontAlgn="base" hangingPunct="0">
              <a:spcBef>
                <a:spcPct val="0"/>
              </a:spcBef>
              <a:spcAft>
                <a:spcPct val="0"/>
              </a:spcAft>
              <a:defRPr sz="1000">
                <a:solidFill>
                  <a:schemeClr val="tx1"/>
                </a:solidFill>
                <a:latin typeface="Calibri" panose="020F0502020204030204" pitchFamily="34" charset="0"/>
              </a:defRPr>
            </a:lvl7pPr>
            <a:lvl8pPr marL="3429000" indent="-228600" defTabSz="522288" eaLnBrk="0" fontAlgn="base" hangingPunct="0">
              <a:spcBef>
                <a:spcPct val="0"/>
              </a:spcBef>
              <a:spcAft>
                <a:spcPct val="0"/>
              </a:spcAft>
              <a:defRPr sz="1000">
                <a:solidFill>
                  <a:schemeClr val="tx1"/>
                </a:solidFill>
                <a:latin typeface="Calibri" panose="020F0502020204030204" pitchFamily="34" charset="0"/>
              </a:defRPr>
            </a:lvl8pPr>
            <a:lvl9pPr marL="3886200" indent="-228600" defTabSz="522288" eaLnBrk="0" fontAlgn="base" hangingPunct="0">
              <a:spcBef>
                <a:spcPct val="0"/>
              </a:spcBef>
              <a:spcAft>
                <a:spcPct val="0"/>
              </a:spcAft>
              <a:defRPr sz="1000">
                <a:solidFill>
                  <a:schemeClr val="tx1"/>
                </a:solidFill>
                <a:latin typeface="Calibri" panose="020F0502020204030204" pitchFamily="34" charset="0"/>
              </a:defRPr>
            </a:lvl9pPr>
          </a:lstStyle>
          <a:p>
            <a:pPr>
              <a:defRPr/>
            </a:pPr>
            <a:r>
              <a:rPr lang="en-US" dirty="0">
                <a:solidFill>
                  <a:schemeClr val="tx1">
                    <a:lumMod val="65000"/>
                    <a:lumOff val="35000"/>
                  </a:schemeClr>
                </a:solidFill>
                <a:latin typeface="Nexa Light" panose="02000000000000000000" pitchFamily="50" charset="0"/>
              </a:rPr>
              <a:t>We are expects in managing employee compensation and benefits policy-making. The term "</a:t>
            </a:r>
            <a:r>
              <a:rPr lang="en-US" dirty="0">
                <a:solidFill>
                  <a:schemeClr val="tx1">
                    <a:lumMod val="65000"/>
                    <a:lumOff val="35000"/>
                  </a:schemeClr>
                </a:solidFill>
                <a:latin typeface="Nexa Bold" panose="02000000000000000000" pitchFamily="50" charset="0"/>
              </a:rPr>
              <a:t>compensation and benefits</a:t>
            </a:r>
            <a:r>
              <a:rPr lang="en-US" dirty="0">
                <a:solidFill>
                  <a:schemeClr val="tx1">
                    <a:lumMod val="65000"/>
                    <a:lumOff val="35000"/>
                  </a:schemeClr>
                </a:solidFill>
                <a:latin typeface="Nexa Light" panose="02000000000000000000" pitchFamily="50" charset="0"/>
              </a:rPr>
              <a:t>" refers to the discipline as well as the rewards themselves.</a:t>
            </a:r>
            <a:endParaRPr lang="en-US" sz="900" dirty="0">
              <a:solidFill>
                <a:schemeClr val="tx1">
                  <a:lumMod val="65000"/>
                  <a:lumOff val="35000"/>
                </a:schemeClr>
              </a:solidFill>
              <a:latin typeface="Nexa Light" panose="02000000000000000000" pitchFamily="50" charset="0"/>
              <a:ea typeface="Open Sans Light" panose="020B0306030504020204" pitchFamily="34" charset="0"/>
              <a:cs typeface="Open Sans Light" panose="020B0306030504020204" pitchFamily="34" charset="0"/>
            </a:endParaRPr>
          </a:p>
        </p:txBody>
      </p:sp>
      <p:sp>
        <p:nvSpPr>
          <p:cNvPr id="27655" name="TextBox 21"/>
          <p:cNvSpPr txBox="1">
            <a:spLocks noChangeArrowheads="1"/>
          </p:cNvSpPr>
          <p:nvPr/>
        </p:nvSpPr>
        <p:spPr bwMode="auto">
          <a:xfrm>
            <a:off x="277813" y="2158583"/>
            <a:ext cx="3365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defTabSz="522288" eaLnBrk="0" fontAlgn="base" hangingPunct="0">
              <a:spcBef>
                <a:spcPct val="0"/>
              </a:spcBef>
              <a:spcAft>
                <a:spcPct val="0"/>
              </a:spcAft>
              <a:defRPr sz="1000">
                <a:solidFill>
                  <a:schemeClr val="tx1"/>
                </a:solidFill>
                <a:latin typeface="Calibri" panose="020F0502020204030204" pitchFamily="34" charset="0"/>
              </a:defRPr>
            </a:lvl6pPr>
            <a:lvl7pPr marL="2971800" indent="-228600" defTabSz="522288" eaLnBrk="0" fontAlgn="base" hangingPunct="0">
              <a:spcBef>
                <a:spcPct val="0"/>
              </a:spcBef>
              <a:spcAft>
                <a:spcPct val="0"/>
              </a:spcAft>
              <a:defRPr sz="1000">
                <a:solidFill>
                  <a:schemeClr val="tx1"/>
                </a:solidFill>
                <a:latin typeface="Calibri" panose="020F0502020204030204" pitchFamily="34" charset="0"/>
              </a:defRPr>
            </a:lvl7pPr>
            <a:lvl8pPr marL="3429000" indent="-228600" defTabSz="522288" eaLnBrk="0" fontAlgn="base" hangingPunct="0">
              <a:spcBef>
                <a:spcPct val="0"/>
              </a:spcBef>
              <a:spcAft>
                <a:spcPct val="0"/>
              </a:spcAft>
              <a:defRPr sz="1000">
                <a:solidFill>
                  <a:schemeClr val="tx1"/>
                </a:solidFill>
                <a:latin typeface="Calibri" panose="020F0502020204030204" pitchFamily="34" charset="0"/>
              </a:defRPr>
            </a:lvl8pPr>
            <a:lvl9pPr marL="3886200" indent="-228600" defTabSz="522288" eaLnBrk="0" fontAlgn="base" hangingPunct="0">
              <a:spcBef>
                <a:spcPct val="0"/>
              </a:spcBef>
              <a:spcAft>
                <a:spcPct val="0"/>
              </a:spcAft>
              <a:defRPr sz="1000">
                <a:solidFill>
                  <a:schemeClr val="tx1"/>
                </a:solidFill>
                <a:latin typeface="Calibri" panose="020F0502020204030204" pitchFamily="34" charset="0"/>
              </a:defRPr>
            </a:lvl9pPr>
          </a:lstStyle>
          <a:p>
            <a:r>
              <a:rPr lang="en-US" sz="3200" dirty="0">
                <a:solidFill>
                  <a:srgbClr val="002060"/>
                </a:solidFill>
                <a:latin typeface="Nexa Bold" panose="02000000000000000000" pitchFamily="50" charset="0"/>
                <a:cs typeface="Open Sans Light" panose="020B0306030504020204" pitchFamily="34" charset="0"/>
              </a:rPr>
              <a:t>“</a:t>
            </a:r>
          </a:p>
        </p:txBody>
      </p:sp>
      <p:sp>
        <p:nvSpPr>
          <p:cNvPr id="45" name="Rectangle 44"/>
          <p:cNvSpPr/>
          <p:nvPr/>
        </p:nvSpPr>
        <p:spPr bwMode="auto">
          <a:xfrm>
            <a:off x="2989508" y="467192"/>
            <a:ext cx="374221" cy="33885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 name="Rectangle 73"/>
          <p:cNvSpPr/>
          <p:nvPr/>
        </p:nvSpPr>
        <p:spPr bwMode="auto">
          <a:xfrm>
            <a:off x="3005088" y="1727743"/>
            <a:ext cx="367493" cy="33276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 name="Rectangle 70"/>
          <p:cNvSpPr/>
          <p:nvPr/>
        </p:nvSpPr>
        <p:spPr bwMode="auto">
          <a:xfrm>
            <a:off x="3000040" y="892747"/>
            <a:ext cx="363689" cy="33276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 name="Rectangle 71"/>
          <p:cNvSpPr/>
          <p:nvPr/>
        </p:nvSpPr>
        <p:spPr bwMode="auto">
          <a:xfrm>
            <a:off x="3005088" y="1310480"/>
            <a:ext cx="358641" cy="32698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 name="TextBox 49">
            <a:extLst>
              <a:ext uri="{FF2B5EF4-FFF2-40B4-BE49-F238E27FC236}">
                <a16:creationId xmlns:a16="http://schemas.microsoft.com/office/drawing/2014/main" id="{B10E1054-F1EA-4E90-BBA3-06119017BB9B}"/>
              </a:ext>
            </a:extLst>
          </p:cNvPr>
          <p:cNvSpPr txBox="1">
            <a:spLocks noChangeArrowheads="1"/>
          </p:cNvSpPr>
          <p:nvPr/>
        </p:nvSpPr>
        <p:spPr bwMode="auto">
          <a:xfrm>
            <a:off x="777875" y="2850720"/>
            <a:ext cx="320583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defRPr/>
            </a:pPr>
            <a:r>
              <a:rPr lang="en-US" dirty="0">
                <a:solidFill>
                  <a:schemeClr val="tx2"/>
                </a:solidFill>
                <a:latin typeface="Nexa Bold" panose="02000000000000000000" pitchFamily="50" charset="0"/>
                <a:cs typeface="Arial" panose="020B0604020202020204" pitchFamily="34" charset="0"/>
              </a:rPr>
              <a:t>VERDANT GLOBAL BUSINESS SOLUTIONS LTD. </a:t>
            </a:r>
          </a:p>
        </p:txBody>
      </p:sp>
      <p:sp>
        <p:nvSpPr>
          <p:cNvPr id="51" name="TextBox 50">
            <a:extLst>
              <a:ext uri="{FF2B5EF4-FFF2-40B4-BE49-F238E27FC236}">
                <a16:creationId xmlns:a16="http://schemas.microsoft.com/office/drawing/2014/main" id="{5B32E3E0-E56B-4A9B-8FFE-0A0E33802BFA}"/>
              </a:ext>
            </a:extLst>
          </p:cNvPr>
          <p:cNvSpPr txBox="1">
            <a:spLocks noChangeArrowheads="1"/>
          </p:cNvSpPr>
          <p:nvPr/>
        </p:nvSpPr>
        <p:spPr bwMode="auto">
          <a:xfrm>
            <a:off x="777875" y="2982483"/>
            <a:ext cx="227647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defTabSz="522288" eaLnBrk="0" fontAlgn="base" hangingPunct="0">
              <a:spcBef>
                <a:spcPct val="0"/>
              </a:spcBef>
              <a:spcAft>
                <a:spcPct val="0"/>
              </a:spcAft>
              <a:defRPr sz="1000">
                <a:solidFill>
                  <a:schemeClr val="tx1"/>
                </a:solidFill>
                <a:latin typeface="Calibri" panose="020F0502020204030204" pitchFamily="34" charset="0"/>
              </a:defRPr>
            </a:lvl6pPr>
            <a:lvl7pPr marL="2971800" indent="-228600" defTabSz="522288" eaLnBrk="0" fontAlgn="base" hangingPunct="0">
              <a:spcBef>
                <a:spcPct val="0"/>
              </a:spcBef>
              <a:spcAft>
                <a:spcPct val="0"/>
              </a:spcAft>
              <a:defRPr sz="1000">
                <a:solidFill>
                  <a:schemeClr val="tx1"/>
                </a:solidFill>
                <a:latin typeface="Calibri" panose="020F0502020204030204" pitchFamily="34" charset="0"/>
              </a:defRPr>
            </a:lvl7pPr>
            <a:lvl8pPr marL="3429000" indent="-228600" defTabSz="522288" eaLnBrk="0" fontAlgn="base" hangingPunct="0">
              <a:spcBef>
                <a:spcPct val="0"/>
              </a:spcBef>
              <a:spcAft>
                <a:spcPct val="0"/>
              </a:spcAft>
              <a:defRPr sz="1000">
                <a:solidFill>
                  <a:schemeClr val="tx1"/>
                </a:solidFill>
                <a:latin typeface="Calibri" panose="020F0502020204030204" pitchFamily="34" charset="0"/>
              </a:defRPr>
            </a:lvl8pPr>
            <a:lvl9pPr marL="3886200" indent="-228600" defTabSz="522288" eaLnBrk="0" fontAlgn="base" hangingPunct="0">
              <a:spcBef>
                <a:spcPct val="0"/>
              </a:spcBef>
              <a:spcAft>
                <a:spcPct val="0"/>
              </a:spcAft>
              <a:defRPr sz="1000">
                <a:solidFill>
                  <a:schemeClr val="tx1"/>
                </a:solidFill>
                <a:latin typeface="Calibri" panose="020F0502020204030204" pitchFamily="34" charset="0"/>
              </a:defRPr>
            </a:lvl9pPr>
          </a:lstStyle>
          <a:p>
            <a:pPr eaLnBrk="1" hangingPunct="1">
              <a:defRPr/>
            </a:pPr>
            <a:r>
              <a:rPr lang="en-US" sz="800" dirty="0">
                <a:solidFill>
                  <a:schemeClr val="tx1">
                    <a:lumMod val="65000"/>
                    <a:lumOff val="35000"/>
                  </a:schemeClr>
                </a:solidFill>
                <a:latin typeface="Nexa Light" panose="02000000000000000000" pitchFamily="50" charset="0"/>
                <a:ea typeface="Open Sans" panose="020B0606030504020204" pitchFamily="34" charset="0"/>
                <a:cs typeface="Arial" panose="020B0604020202020204" pitchFamily="34" charset="0"/>
              </a:rPr>
              <a:t>www.verdantglobal.org</a:t>
            </a:r>
          </a:p>
        </p:txBody>
      </p:sp>
      <p:cxnSp>
        <p:nvCxnSpPr>
          <p:cNvPr id="60" name="Straight Connector 59">
            <a:extLst>
              <a:ext uri="{FF2B5EF4-FFF2-40B4-BE49-F238E27FC236}">
                <a16:creationId xmlns:a16="http://schemas.microsoft.com/office/drawing/2014/main" id="{A92D55D7-9019-41DE-9B04-F54A0A9F973A}"/>
              </a:ext>
            </a:extLst>
          </p:cNvPr>
          <p:cNvCxnSpPr/>
          <p:nvPr/>
        </p:nvCxnSpPr>
        <p:spPr>
          <a:xfrm>
            <a:off x="412750" y="2812620"/>
            <a:ext cx="5032375"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63" name="Picture 62">
            <a:extLst>
              <a:ext uri="{FF2B5EF4-FFF2-40B4-BE49-F238E27FC236}">
                <a16:creationId xmlns:a16="http://schemas.microsoft.com/office/drawing/2014/main" id="{5601865F-FDD1-41C2-AD03-FA3071FC7B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6341" y="2804311"/>
            <a:ext cx="443284" cy="443284"/>
          </a:xfrm>
          <a:prstGeom prst="rect">
            <a:avLst/>
          </a:prstGeom>
        </p:spPr>
      </p:pic>
      <p:grpSp>
        <p:nvGrpSpPr>
          <p:cNvPr id="67" name="Group 154">
            <a:extLst>
              <a:ext uri="{FF2B5EF4-FFF2-40B4-BE49-F238E27FC236}">
                <a16:creationId xmlns:a16="http://schemas.microsoft.com/office/drawing/2014/main" id="{E73BB5FF-7656-42BB-B292-A330A8958904}"/>
              </a:ext>
            </a:extLst>
          </p:cNvPr>
          <p:cNvGrpSpPr>
            <a:grpSpLocks/>
          </p:cNvGrpSpPr>
          <p:nvPr/>
        </p:nvGrpSpPr>
        <p:grpSpPr bwMode="auto">
          <a:xfrm>
            <a:off x="5015706" y="2906441"/>
            <a:ext cx="192088" cy="190500"/>
            <a:chOff x="5013993" y="2986227"/>
            <a:chExt cx="192079" cy="191109"/>
          </a:xfrm>
        </p:grpSpPr>
        <p:sp>
          <p:nvSpPr>
            <p:cNvPr id="68" name="Rectangle 67">
              <a:extLst>
                <a:ext uri="{FF2B5EF4-FFF2-40B4-BE49-F238E27FC236}">
                  <a16:creationId xmlns:a16="http://schemas.microsoft.com/office/drawing/2014/main" id="{5200614B-1E97-4FF5-AEEA-E85A5043ACC1}"/>
                </a:ext>
              </a:extLst>
            </p:cNvPr>
            <p:cNvSpPr/>
            <p:nvPr/>
          </p:nvSpPr>
          <p:spPr>
            <a:xfrm>
              <a:off x="5013993" y="2986227"/>
              <a:ext cx="192079" cy="19110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0000"/>
                </a:solidFill>
              </a:endParaRPr>
            </a:p>
          </p:txBody>
        </p:sp>
        <p:sp>
          <p:nvSpPr>
            <p:cNvPr id="70" name="Isosceles Triangle 69">
              <a:hlinkClick r:id="" action="ppaction://hlinkshowjump?jump=previousslide"/>
              <a:extLst>
                <a:ext uri="{FF2B5EF4-FFF2-40B4-BE49-F238E27FC236}">
                  <a16:creationId xmlns:a16="http://schemas.microsoft.com/office/drawing/2014/main" id="{4FAB60CA-3A85-40C9-82D5-F8BD340FA0E3}"/>
                </a:ext>
              </a:extLst>
            </p:cNvPr>
            <p:cNvSpPr/>
            <p:nvPr/>
          </p:nvSpPr>
          <p:spPr>
            <a:xfrm rot="16200000">
              <a:off x="5040778" y="3029402"/>
              <a:ext cx="124221" cy="107945"/>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3" name="Group 157">
            <a:extLst>
              <a:ext uri="{FF2B5EF4-FFF2-40B4-BE49-F238E27FC236}">
                <a16:creationId xmlns:a16="http://schemas.microsoft.com/office/drawing/2014/main" id="{7299DF00-4D2F-4ABC-B00F-3463A72C66B0}"/>
              </a:ext>
            </a:extLst>
          </p:cNvPr>
          <p:cNvGrpSpPr>
            <a:grpSpLocks/>
          </p:cNvGrpSpPr>
          <p:nvPr/>
        </p:nvGrpSpPr>
        <p:grpSpPr bwMode="auto">
          <a:xfrm>
            <a:off x="5258594" y="2906441"/>
            <a:ext cx="192087" cy="190500"/>
            <a:chOff x="5256675" y="2991830"/>
            <a:chExt cx="192079" cy="191109"/>
          </a:xfrm>
        </p:grpSpPr>
        <p:sp>
          <p:nvSpPr>
            <p:cNvPr id="75" name="Rectangle 74">
              <a:extLst>
                <a:ext uri="{FF2B5EF4-FFF2-40B4-BE49-F238E27FC236}">
                  <a16:creationId xmlns:a16="http://schemas.microsoft.com/office/drawing/2014/main" id="{59D9A0AB-CFDD-4587-A9E4-E3530D891808}"/>
                </a:ext>
              </a:extLst>
            </p:cNvPr>
            <p:cNvSpPr/>
            <p:nvPr/>
          </p:nvSpPr>
          <p:spPr>
            <a:xfrm>
              <a:off x="5256675" y="2991830"/>
              <a:ext cx="192079" cy="19110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 name="Isosceles Triangle 75">
              <a:hlinkClick r:id="" action="ppaction://hlinkshowjump?jump=nextslide"/>
              <a:extLst>
                <a:ext uri="{FF2B5EF4-FFF2-40B4-BE49-F238E27FC236}">
                  <a16:creationId xmlns:a16="http://schemas.microsoft.com/office/drawing/2014/main" id="{14E7AA61-48B9-4DC4-B944-55CA9E3764E0}"/>
                </a:ext>
              </a:extLst>
            </p:cNvPr>
            <p:cNvSpPr/>
            <p:nvPr/>
          </p:nvSpPr>
          <p:spPr>
            <a:xfrm rot="5400000" flipH="1">
              <a:off x="5296160" y="3028635"/>
              <a:ext cx="124221" cy="107946"/>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80" name="Rectangle 79">
            <a:extLst>
              <a:ext uri="{FF2B5EF4-FFF2-40B4-BE49-F238E27FC236}">
                <a16:creationId xmlns:a16="http://schemas.microsoft.com/office/drawing/2014/main" id="{67C25FE9-B872-440C-8035-3C6342A22186}"/>
              </a:ext>
            </a:extLst>
          </p:cNvPr>
          <p:cNvSpPr/>
          <p:nvPr/>
        </p:nvSpPr>
        <p:spPr bwMode="auto">
          <a:xfrm>
            <a:off x="3359201" y="465169"/>
            <a:ext cx="2085924" cy="34514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 name="Rectangle 80">
            <a:extLst>
              <a:ext uri="{FF2B5EF4-FFF2-40B4-BE49-F238E27FC236}">
                <a16:creationId xmlns:a16="http://schemas.microsoft.com/office/drawing/2014/main" id="{BAE82605-0291-48EA-AFC5-1D0C1904D0D9}"/>
              </a:ext>
            </a:extLst>
          </p:cNvPr>
          <p:cNvSpPr/>
          <p:nvPr/>
        </p:nvSpPr>
        <p:spPr bwMode="auto">
          <a:xfrm>
            <a:off x="3359201" y="1313559"/>
            <a:ext cx="2085924" cy="32597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3" name="Rectangle 82">
            <a:extLst>
              <a:ext uri="{FF2B5EF4-FFF2-40B4-BE49-F238E27FC236}">
                <a16:creationId xmlns:a16="http://schemas.microsoft.com/office/drawing/2014/main" id="{1E07CA5C-B3B1-4874-B552-BA33DE642A8E}"/>
              </a:ext>
            </a:extLst>
          </p:cNvPr>
          <p:cNvSpPr/>
          <p:nvPr/>
        </p:nvSpPr>
        <p:spPr bwMode="auto">
          <a:xfrm>
            <a:off x="3359201" y="888487"/>
            <a:ext cx="2085924" cy="33293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4" name="Rectangle 83">
            <a:extLst>
              <a:ext uri="{FF2B5EF4-FFF2-40B4-BE49-F238E27FC236}">
                <a16:creationId xmlns:a16="http://schemas.microsoft.com/office/drawing/2014/main" id="{F0911EF9-1776-4026-B380-04BE4E3485C4}"/>
              </a:ext>
            </a:extLst>
          </p:cNvPr>
          <p:cNvSpPr/>
          <p:nvPr/>
        </p:nvSpPr>
        <p:spPr bwMode="auto">
          <a:xfrm>
            <a:off x="3372581" y="1726714"/>
            <a:ext cx="2085924" cy="33293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TextBox 4">
            <a:extLst>
              <a:ext uri="{FF2B5EF4-FFF2-40B4-BE49-F238E27FC236}">
                <a16:creationId xmlns:a16="http://schemas.microsoft.com/office/drawing/2014/main" id="{EAE03D23-79CF-4864-99DC-34ABC4C2D0E9}"/>
              </a:ext>
            </a:extLst>
          </p:cNvPr>
          <p:cNvSpPr txBox="1"/>
          <p:nvPr/>
        </p:nvSpPr>
        <p:spPr>
          <a:xfrm>
            <a:off x="3379546" y="453949"/>
            <a:ext cx="2034623" cy="369332"/>
          </a:xfrm>
          <a:prstGeom prst="rect">
            <a:avLst/>
          </a:prstGeom>
          <a:noFill/>
        </p:spPr>
        <p:txBody>
          <a:bodyPr wrap="square" rtlCol="0">
            <a:spAutoFit/>
          </a:bodyPr>
          <a:lstStyle/>
          <a:p>
            <a:r>
              <a:rPr lang="en-US" sz="900" dirty="0">
                <a:solidFill>
                  <a:schemeClr val="bg1"/>
                </a:solidFill>
                <a:latin typeface="Nexa Bold" panose="02000000000000000000" pitchFamily="50" charset="0"/>
              </a:rPr>
              <a:t>COMPENSATION &amp; BENEFITS PROGRAMME.</a:t>
            </a:r>
          </a:p>
        </p:txBody>
      </p:sp>
      <p:sp>
        <p:nvSpPr>
          <p:cNvPr id="87" name="TextBox 86">
            <a:extLst>
              <a:ext uri="{FF2B5EF4-FFF2-40B4-BE49-F238E27FC236}">
                <a16:creationId xmlns:a16="http://schemas.microsoft.com/office/drawing/2014/main" id="{29783D90-C14F-41E6-81E9-44FC2905D38E}"/>
              </a:ext>
            </a:extLst>
          </p:cNvPr>
          <p:cNvSpPr txBox="1"/>
          <p:nvPr/>
        </p:nvSpPr>
        <p:spPr>
          <a:xfrm>
            <a:off x="3354670" y="932190"/>
            <a:ext cx="2034623" cy="230832"/>
          </a:xfrm>
          <a:prstGeom prst="rect">
            <a:avLst/>
          </a:prstGeom>
          <a:noFill/>
        </p:spPr>
        <p:txBody>
          <a:bodyPr wrap="square" rtlCol="0">
            <a:spAutoFit/>
          </a:bodyPr>
          <a:lstStyle/>
          <a:p>
            <a:r>
              <a:rPr lang="en-US" sz="900" dirty="0">
                <a:solidFill>
                  <a:schemeClr val="bg1"/>
                </a:solidFill>
                <a:latin typeface="Nexa Bold" panose="02000000000000000000" pitchFamily="50" charset="0"/>
              </a:rPr>
              <a:t>INTERACTIVE SALARY SCALE.</a:t>
            </a:r>
          </a:p>
        </p:txBody>
      </p:sp>
      <p:sp>
        <p:nvSpPr>
          <p:cNvPr id="88" name="TextBox 87">
            <a:extLst>
              <a:ext uri="{FF2B5EF4-FFF2-40B4-BE49-F238E27FC236}">
                <a16:creationId xmlns:a16="http://schemas.microsoft.com/office/drawing/2014/main" id="{FE15686F-F6D3-4541-9365-BFB53DF67C4E}"/>
              </a:ext>
            </a:extLst>
          </p:cNvPr>
          <p:cNvSpPr txBox="1"/>
          <p:nvPr/>
        </p:nvSpPr>
        <p:spPr>
          <a:xfrm>
            <a:off x="3359201" y="1300370"/>
            <a:ext cx="2034623" cy="369332"/>
          </a:xfrm>
          <a:prstGeom prst="rect">
            <a:avLst/>
          </a:prstGeom>
          <a:noFill/>
        </p:spPr>
        <p:txBody>
          <a:bodyPr wrap="square" rtlCol="0">
            <a:spAutoFit/>
          </a:bodyPr>
          <a:lstStyle/>
          <a:p>
            <a:r>
              <a:rPr lang="en-US" sz="900" dirty="0">
                <a:solidFill>
                  <a:schemeClr val="bg1"/>
                </a:solidFill>
                <a:latin typeface="Nexa Bold" panose="02000000000000000000" pitchFamily="50" charset="0"/>
              </a:rPr>
              <a:t>STAFF WELFARE / HEALTH &amp; SAFETY PROGRAMME.</a:t>
            </a:r>
          </a:p>
        </p:txBody>
      </p:sp>
      <p:sp>
        <p:nvSpPr>
          <p:cNvPr id="89" name="TextBox 88">
            <a:extLst>
              <a:ext uri="{FF2B5EF4-FFF2-40B4-BE49-F238E27FC236}">
                <a16:creationId xmlns:a16="http://schemas.microsoft.com/office/drawing/2014/main" id="{207CD323-F2DC-4B7B-9328-DE997EA03423}"/>
              </a:ext>
            </a:extLst>
          </p:cNvPr>
          <p:cNvSpPr txBox="1"/>
          <p:nvPr/>
        </p:nvSpPr>
        <p:spPr>
          <a:xfrm>
            <a:off x="3320014" y="1723832"/>
            <a:ext cx="2250533" cy="369332"/>
          </a:xfrm>
          <a:prstGeom prst="rect">
            <a:avLst/>
          </a:prstGeom>
          <a:noFill/>
        </p:spPr>
        <p:txBody>
          <a:bodyPr wrap="square" rtlCol="0">
            <a:spAutoFit/>
          </a:bodyPr>
          <a:lstStyle/>
          <a:p>
            <a:r>
              <a:rPr lang="en-US" sz="900" dirty="0">
                <a:solidFill>
                  <a:schemeClr val="bg1"/>
                </a:solidFill>
                <a:latin typeface="Nexa Bold" panose="02000000000000000000" pitchFamily="50" charset="0"/>
              </a:rPr>
              <a:t>STAFF SELF-HELP PROGRAMME – </a:t>
            </a:r>
          </a:p>
          <a:p>
            <a:r>
              <a:rPr lang="en-US" sz="900" dirty="0">
                <a:solidFill>
                  <a:schemeClr val="bg1"/>
                </a:solidFill>
                <a:latin typeface="Nexa Bold" panose="02000000000000000000" pitchFamily="50" charset="0"/>
              </a:rPr>
              <a:t>EG. CREDIT UNION ETC.</a:t>
            </a:r>
          </a:p>
        </p:txBody>
      </p:sp>
      <p:sp>
        <p:nvSpPr>
          <p:cNvPr id="93" name="TextBox 92">
            <a:extLst>
              <a:ext uri="{FF2B5EF4-FFF2-40B4-BE49-F238E27FC236}">
                <a16:creationId xmlns:a16="http://schemas.microsoft.com/office/drawing/2014/main" id="{B4E9070B-3B84-43BA-A96B-213B6F6DF794}"/>
              </a:ext>
            </a:extLst>
          </p:cNvPr>
          <p:cNvSpPr txBox="1"/>
          <p:nvPr/>
        </p:nvSpPr>
        <p:spPr>
          <a:xfrm>
            <a:off x="3043351" y="499747"/>
            <a:ext cx="361611" cy="276999"/>
          </a:xfrm>
          <a:prstGeom prst="rect">
            <a:avLst/>
          </a:prstGeom>
          <a:noFill/>
        </p:spPr>
        <p:txBody>
          <a:bodyPr wrap="square" rtlCol="0">
            <a:spAutoFit/>
          </a:bodyPr>
          <a:lstStyle/>
          <a:p>
            <a:r>
              <a:rPr lang="en-US" sz="1200" dirty="0">
                <a:solidFill>
                  <a:schemeClr val="bg1"/>
                </a:solidFill>
                <a:latin typeface="Nexa Bold" panose="02000000000000000000" pitchFamily="50" charset="0"/>
              </a:rPr>
              <a:t>1</a:t>
            </a:r>
          </a:p>
        </p:txBody>
      </p:sp>
      <p:sp>
        <p:nvSpPr>
          <p:cNvPr id="94" name="TextBox 93">
            <a:extLst>
              <a:ext uri="{FF2B5EF4-FFF2-40B4-BE49-F238E27FC236}">
                <a16:creationId xmlns:a16="http://schemas.microsoft.com/office/drawing/2014/main" id="{9BF716A7-9ADE-4C7D-ADA9-CA59E59FBF0D}"/>
              </a:ext>
            </a:extLst>
          </p:cNvPr>
          <p:cNvSpPr txBox="1"/>
          <p:nvPr/>
        </p:nvSpPr>
        <p:spPr>
          <a:xfrm>
            <a:off x="3043350" y="910886"/>
            <a:ext cx="361611" cy="276999"/>
          </a:xfrm>
          <a:prstGeom prst="rect">
            <a:avLst/>
          </a:prstGeom>
          <a:noFill/>
        </p:spPr>
        <p:txBody>
          <a:bodyPr wrap="square" rtlCol="0">
            <a:spAutoFit/>
          </a:bodyPr>
          <a:lstStyle/>
          <a:p>
            <a:r>
              <a:rPr lang="en-US" sz="1200" dirty="0">
                <a:solidFill>
                  <a:schemeClr val="bg1"/>
                </a:solidFill>
                <a:latin typeface="Nexa Bold" panose="02000000000000000000" pitchFamily="50" charset="0"/>
              </a:rPr>
              <a:t>2</a:t>
            </a:r>
          </a:p>
        </p:txBody>
      </p:sp>
      <p:sp>
        <p:nvSpPr>
          <p:cNvPr id="95" name="TextBox 94">
            <a:extLst>
              <a:ext uri="{FF2B5EF4-FFF2-40B4-BE49-F238E27FC236}">
                <a16:creationId xmlns:a16="http://schemas.microsoft.com/office/drawing/2014/main" id="{3F304BD8-C78A-42A8-AE38-E19BF741D57C}"/>
              </a:ext>
            </a:extLst>
          </p:cNvPr>
          <p:cNvSpPr txBox="1"/>
          <p:nvPr/>
        </p:nvSpPr>
        <p:spPr>
          <a:xfrm>
            <a:off x="3050620" y="1331079"/>
            <a:ext cx="361611" cy="276999"/>
          </a:xfrm>
          <a:prstGeom prst="rect">
            <a:avLst/>
          </a:prstGeom>
          <a:noFill/>
        </p:spPr>
        <p:txBody>
          <a:bodyPr wrap="square" rtlCol="0">
            <a:spAutoFit/>
          </a:bodyPr>
          <a:lstStyle/>
          <a:p>
            <a:r>
              <a:rPr lang="en-US" sz="1200" dirty="0">
                <a:solidFill>
                  <a:schemeClr val="bg1"/>
                </a:solidFill>
                <a:latin typeface="Nexa Bold" panose="02000000000000000000" pitchFamily="50" charset="0"/>
              </a:rPr>
              <a:t>3</a:t>
            </a:r>
          </a:p>
        </p:txBody>
      </p:sp>
      <p:sp>
        <p:nvSpPr>
          <p:cNvPr id="96" name="TextBox 95">
            <a:extLst>
              <a:ext uri="{FF2B5EF4-FFF2-40B4-BE49-F238E27FC236}">
                <a16:creationId xmlns:a16="http://schemas.microsoft.com/office/drawing/2014/main" id="{84ABD146-9F2F-473D-8C94-B75811EAE4BF}"/>
              </a:ext>
            </a:extLst>
          </p:cNvPr>
          <p:cNvSpPr txBox="1"/>
          <p:nvPr/>
        </p:nvSpPr>
        <p:spPr>
          <a:xfrm>
            <a:off x="3043349" y="1735232"/>
            <a:ext cx="361611" cy="276999"/>
          </a:xfrm>
          <a:prstGeom prst="rect">
            <a:avLst/>
          </a:prstGeom>
          <a:noFill/>
        </p:spPr>
        <p:txBody>
          <a:bodyPr wrap="square" rtlCol="0">
            <a:spAutoFit/>
          </a:bodyPr>
          <a:lstStyle/>
          <a:p>
            <a:r>
              <a:rPr lang="en-US" sz="1200" dirty="0">
                <a:solidFill>
                  <a:schemeClr val="bg1"/>
                </a:solidFill>
                <a:latin typeface="Nexa Bold" panose="02000000000000000000" pitchFamily="50" charset="0"/>
              </a:rPr>
              <a:t>4</a:t>
            </a:r>
          </a:p>
        </p:txBody>
      </p:sp>
    </p:spTree>
    <p:extLst>
      <p:ext uri="{BB962C8B-B14F-4D97-AF65-F5344CB8AC3E}">
        <p14:creationId xmlns:p14="http://schemas.microsoft.com/office/powerpoint/2010/main" val="52634312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27653"/>
                                        </p:tgtEl>
                                        <p:attrNameLst>
                                          <p:attrName>style.visibility</p:attrName>
                                        </p:attrNameLst>
                                      </p:cBhvr>
                                      <p:to>
                                        <p:strVal val="visible"/>
                                      </p:to>
                                    </p:set>
                                    <p:animEffect transition="in" filter="fade">
                                      <p:cBhvr>
                                        <p:cTn id="18" dur="1000"/>
                                        <p:tgtEl>
                                          <p:spTgt spid="27653"/>
                                        </p:tgtEl>
                                      </p:cBhvr>
                                    </p:animEffect>
                                    <p:anim calcmode="lin" valueType="num">
                                      <p:cBhvr>
                                        <p:cTn id="19" dur="1000" fill="hold"/>
                                        <p:tgtEl>
                                          <p:spTgt spid="27653"/>
                                        </p:tgtEl>
                                        <p:attrNameLst>
                                          <p:attrName>ppt_x</p:attrName>
                                        </p:attrNameLst>
                                      </p:cBhvr>
                                      <p:tavLst>
                                        <p:tav tm="0">
                                          <p:val>
                                            <p:strVal val="#ppt_x"/>
                                          </p:val>
                                        </p:tav>
                                        <p:tav tm="100000">
                                          <p:val>
                                            <p:strVal val="#ppt_x"/>
                                          </p:val>
                                        </p:tav>
                                      </p:tavLst>
                                    </p:anim>
                                    <p:anim calcmode="lin" valueType="num">
                                      <p:cBhvr>
                                        <p:cTn id="20" dur="1000" fill="hold"/>
                                        <p:tgtEl>
                                          <p:spTgt spid="27653"/>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7655"/>
                                        </p:tgtEl>
                                        <p:attrNameLst>
                                          <p:attrName>style.visibility</p:attrName>
                                        </p:attrNameLst>
                                      </p:cBhvr>
                                      <p:to>
                                        <p:strVal val="visible"/>
                                      </p:to>
                                    </p:set>
                                    <p:animEffect transition="in" filter="fade">
                                      <p:cBhvr>
                                        <p:cTn id="23" dur="1000"/>
                                        <p:tgtEl>
                                          <p:spTgt spid="27655"/>
                                        </p:tgtEl>
                                      </p:cBhvr>
                                    </p:animEffect>
                                    <p:anim calcmode="lin" valueType="num">
                                      <p:cBhvr>
                                        <p:cTn id="24" dur="1000" fill="hold"/>
                                        <p:tgtEl>
                                          <p:spTgt spid="27655"/>
                                        </p:tgtEl>
                                        <p:attrNameLst>
                                          <p:attrName>ppt_x</p:attrName>
                                        </p:attrNameLst>
                                      </p:cBhvr>
                                      <p:tavLst>
                                        <p:tav tm="0">
                                          <p:val>
                                            <p:strVal val="#ppt_x"/>
                                          </p:val>
                                        </p:tav>
                                        <p:tav tm="100000">
                                          <p:val>
                                            <p:strVal val="#ppt_x"/>
                                          </p:val>
                                        </p:tav>
                                      </p:tavLst>
                                    </p:anim>
                                    <p:anim calcmode="lin" valueType="num">
                                      <p:cBhvr>
                                        <p:cTn id="25" dur="1000" fill="hold"/>
                                        <p:tgtEl>
                                          <p:spTgt spid="27655"/>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fade">
                                      <p:cBhvr>
                                        <p:cTn id="28" dur="1000"/>
                                        <p:tgtEl>
                                          <p:spTgt spid="47"/>
                                        </p:tgtEl>
                                      </p:cBhvr>
                                    </p:animEffect>
                                    <p:anim calcmode="lin" valueType="num">
                                      <p:cBhvr>
                                        <p:cTn id="29" dur="1000" fill="hold"/>
                                        <p:tgtEl>
                                          <p:spTgt spid="47"/>
                                        </p:tgtEl>
                                        <p:attrNameLst>
                                          <p:attrName>ppt_x</p:attrName>
                                        </p:attrNameLst>
                                      </p:cBhvr>
                                      <p:tavLst>
                                        <p:tav tm="0">
                                          <p:val>
                                            <p:strVal val="#ppt_x"/>
                                          </p:val>
                                        </p:tav>
                                        <p:tav tm="100000">
                                          <p:val>
                                            <p:strVal val="#ppt_x"/>
                                          </p:val>
                                        </p:tav>
                                      </p:tavLst>
                                    </p:anim>
                                    <p:anim calcmode="lin" valueType="num">
                                      <p:cBhvr>
                                        <p:cTn id="30" dur="1000" fill="hold"/>
                                        <p:tgtEl>
                                          <p:spTgt spid="4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fade">
                                      <p:cBhvr>
                                        <p:cTn id="34" dur="1000"/>
                                        <p:tgtEl>
                                          <p:spTgt spid="5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1000"/>
                                        <p:tgtEl>
                                          <p:spTgt spid="51"/>
                                        </p:tgtEl>
                                      </p:cBhvr>
                                    </p:animEffect>
                                  </p:childTnLst>
                                </p:cTn>
                              </p:par>
                              <p:par>
                                <p:cTn id="38" presetID="10" presetClass="entr" presetSubtype="0" fill="hold" nodeType="with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fade">
                                      <p:cBhvr>
                                        <p:cTn id="40" dur="1000"/>
                                        <p:tgtEl>
                                          <p:spTgt spid="60"/>
                                        </p:tgtEl>
                                      </p:cBhvr>
                                    </p:animEffect>
                                  </p:childTnLst>
                                </p:cTn>
                              </p:par>
                              <p:par>
                                <p:cTn id="41" presetID="26" presetClass="entr" presetSubtype="0" fill="hold" nodeType="withEffect">
                                  <p:stCondLst>
                                    <p:cond delay="0"/>
                                  </p:stCondLst>
                                  <p:childTnLst>
                                    <p:set>
                                      <p:cBhvr>
                                        <p:cTn id="42" dur="1" fill="hold">
                                          <p:stCondLst>
                                            <p:cond delay="0"/>
                                          </p:stCondLst>
                                        </p:cTn>
                                        <p:tgtEl>
                                          <p:spTgt spid="63"/>
                                        </p:tgtEl>
                                        <p:attrNameLst>
                                          <p:attrName>style.visibility</p:attrName>
                                        </p:attrNameLst>
                                      </p:cBhvr>
                                      <p:to>
                                        <p:strVal val="visible"/>
                                      </p:to>
                                    </p:set>
                                    <p:animEffect transition="in" filter="wipe(down)">
                                      <p:cBhvr>
                                        <p:cTn id="43" dur="580">
                                          <p:stCondLst>
                                            <p:cond delay="0"/>
                                          </p:stCondLst>
                                        </p:cTn>
                                        <p:tgtEl>
                                          <p:spTgt spid="63"/>
                                        </p:tgtEl>
                                      </p:cBhvr>
                                    </p:animEffect>
                                    <p:anim calcmode="lin" valueType="num">
                                      <p:cBhvr>
                                        <p:cTn id="44"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49" dur="26">
                                          <p:stCondLst>
                                            <p:cond delay="650"/>
                                          </p:stCondLst>
                                        </p:cTn>
                                        <p:tgtEl>
                                          <p:spTgt spid="63"/>
                                        </p:tgtEl>
                                      </p:cBhvr>
                                      <p:to x="100000" y="60000"/>
                                    </p:animScale>
                                    <p:animScale>
                                      <p:cBhvr>
                                        <p:cTn id="50" dur="166" decel="50000">
                                          <p:stCondLst>
                                            <p:cond delay="676"/>
                                          </p:stCondLst>
                                        </p:cTn>
                                        <p:tgtEl>
                                          <p:spTgt spid="63"/>
                                        </p:tgtEl>
                                      </p:cBhvr>
                                      <p:to x="100000" y="100000"/>
                                    </p:animScale>
                                    <p:animScale>
                                      <p:cBhvr>
                                        <p:cTn id="51" dur="26">
                                          <p:stCondLst>
                                            <p:cond delay="1312"/>
                                          </p:stCondLst>
                                        </p:cTn>
                                        <p:tgtEl>
                                          <p:spTgt spid="63"/>
                                        </p:tgtEl>
                                      </p:cBhvr>
                                      <p:to x="100000" y="80000"/>
                                    </p:animScale>
                                    <p:animScale>
                                      <p:cBhvr>
                                        <p:cTn id="52" dur="166" decel="50000">
                                          <p:stCondLst>
                                            <p:cond delay="1338"/>
                                          </p:stCondLst>
                                        </p:cTn>
                                        <p:tgtEl>
                                          <p:spTgt spid="63"/>
                                        </p:tgtEl>
                                      </p:cBhvr>
                                      <p:to x="100000" y="100000"/>
                                    </p:animScale>
                                    <p:animScale>
                                      <p:cBhvr>
                                        <p:cTn id="53" dur="26">
                                          <p:stCondLst>
                                            <p:cond delay="1642"/>
                                          </p:stCondLst>
                                        </p:cTn>
                                        <p:tgtEl>
                                          <p:spTgt spid="63"/>
                                        </p:tgtEl>
                                      </p:cBhvr>
                                      <p:to x="100000" y="90000"/>
                                    </p:animScale>
                                    <p:animScale>
                                      <p:cBhvr>
                                        <p:cTn id="54" dur="166" decel="50000">
                                          <p:stCondLst>
                                            <p:cond delay="1668"/>
                                          </p:stCondLst>
                                        </p:cTn>
                                        <p:tgtEl>
                                          <p:spTgt spid="63"/>
                                        </p:tgtEl>
                                      </p:cBhvr>
                                      <p:to x="100000" y="100000"/>
                                    </p:animScale>
                                    <p:animScale>
                                      <p:cBhvr>
                                        <p:cTn id="55" dur="26">
                                          <p:stCondLst>
                                            <p:cond delay="1808"/>
                                          </p:stCondLst>
                                        </p:cTn>
                                        <p:tgtEl>
                                          <p:spTgt spid="63"/>
                                        </p:tgtEl>
                                      </p:cBhvr>
                                      <p:to x="100000" y="95000"/>
                                    </p:animScale>
                                    <p:animScale>
                                      <p:cBhvr>
                                        <p:cTn id="56" dur="166" decel="50000">
                                          <p:stCondLst>
                                            <p:cond delay="1834"/>
                                          </p:stCondLst>
                                        </p:cTn>
                                        <p:tgtEl>
                                          <p:spTgt spid="63"/>
                                        </p:tgtEl>
                                      </p:cBhvr>
                                      <p:to x="100000" y="100000"/>
                                    </p:animScale>
                                  </p:childTnLst>
                                </p:cTn>
                              </p:par>
                              <p:par>
                                <p:cTn id="57" presetID="10" presetClass="entr" presetSubtype="0" fill="hold" nodeType="withEffect">
                                  <p:stCondLst>
                                    <p:cond delay="0"/>
                                  </p:stCondLst>
                                  <p:childTnLst>
                                    <p:set>
                                      <p:cBhvr>
                                        <p:cTn id="58" dur="1" fill="hold">
                                          <p:stCondLst>
                                            <p:cond delay="0"/>
                                          </p:stCondLst>
                                        </p:cTn>
                                        <p:tgtEl>
                                          <p:spTgt spid="67"/>
                                        </p:tgtEl>
                                        <p:attrNameLst>
                                          <p:attrName>style.visibility</p:attrName>
                                        </p:attrNameLst>
                                      </p:cBhvr>
                                      <p:to>
                                        <p:strVal val="visible"/>
                                      </p:to>
                                    </p:set>
                                    <p:animEffect transition="in" filter="fade">
                                      <p:cBhvr>
                                        <p:cTn id="59" dur="1000"/>
                                        <p:tgtEl>
                                          <p:spTgt spid="67"/>
                                        </p:tgtEl>
                                      </p:cBhvr>
                                    </p:animEffect>
                                  </p:childTnLst>
                                </p:cTn>
                              </p:par>
                              <p:par>
                                <p:cTn id="60" presetID="10" presetClass="entr" presetSubtype="0" fill="hold" nodeType="withEffect">
                                  <p:stCondLst>
                                    <p:cond delay="0"/>
                                  </p:stCondLst>
                                  <p:childTnLst>
                                    <p:set>
                                      <p:cBhvr>
                                        <p:cTn id="61" dur="1" fill="hold">
                                          <p:stCondLst>
                                            <p:cond delay="0"/>
                                          </p:stCondLst>
                                        </p:cTn>
                                        <p:tgtEl>
                                          <p:spTgt spid="73"/>
                                        </p:tgtEl>
                                        <p:attrNameLst>
                                          <p:attrName>style.visibility</p:attrName>
                                        </p:attrNameLst>
                                      </p:cBhvr>
                                      <p:to>
                                        <p:strVal val="visible"/>
                                      </p:to>
                                    </p:set>
                                    <p:animEffect transition="in" filter="fade">
                                      <p:cBhvr>
                                        <p:cTn id="62" dur="1000"/>
                                        <p:tgtEl>
                                          <p:spTgt spid="73"/>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strVal val="#ppt_x"/>
                                          </p:val>
                                        </p:tav>
                                        <p:tav tm="100000">
                                          <p:val>
                                            <p:strVal val="#ppt_x"/>
                                          </p:val>
                                        </p:tav>
                                      </p:tavLst>
                                    </p:anim>
                                    <p:anim calcmode="lin" valueType="num">
                                      <p:cBhvr>
                                        <p:cTn id="67" dur="500" fill="hold"/>
                                        <p:tgtEl>
                                          <p:spTgt spid="45"/>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80"/>
                                        </p:tgtEl>
                                        <p:attrNameLst>
                                          <p:attrName>style.visibility</p:attrName>
                                        </p:attrNameLst>
                                      </p:cBhvr>
                                      <p:to>
                                        <p:strVal val="visible"/>
                                      </p:to>
                                    </p:set>
                                    <p:animEffect transition="in" filter="fade">
                                      <p:cBhvr>
                                        <p:cTn id="70" dur="500"/>
                                        <p:tgtEl>
                                          <p:spTgt spid="80"/>
                                        </p:tgtEl>
                                      </p:cBhvr>
                                    </p:animEffect>
                                    <p:anim calcmode="lin" valueType="num">
                                      <p:cBhvr>
                                        <p:cTn id="71" dur="500" fill="hold"/>
                                        <p:tgtEl>
                                          <p:spTgt spid="80"/>
                                        </p:tgtEl>
                                        <p:attrNameLst>
                                          <p:attrName>ppt_x</p:attrName>
                                        </p:attrNameLst>
                                      </p:cBhvr>
                                      <p:tavLst>
                                        <p:tav tm="0">
                                          <p:val>
                                            <p:strVal val="#ppt_x"/>
                                          </p:val>
                                        </p:tav>
                                        <p:tav tm="100000">
                                          <p:val>
                                            <p:strVal val="#ppt_x"/>
                                          </p:val>
                                        </p:tav>
                                      </p:tavLst>
                                    </p:anim>
                                    <p:anim calcmode="lin" valueType="num">
                                      <p:cBhvr>
                                        <p:cTn id="72" dur="500" fill="hold"/>
                                        <p:tgtEl>
                                          <p:spTgt spid="80"/>
                                        </p:tgtEl>
                                        <p:attrNameLst>
                                          <p:attrName>ppt_y</p:attrName>
                                        </p:attrNameLst>
                                      </p:cBhvr>
                                      <p:tavLst>
                                        <p:tav tm="0">
                                          <p:val>
                                            <p:strVal val="#ppt_y+.1"/>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71"/>
                                        </p:tgtEl>
                                        <p:attrNameLst>
                                          <p:attrName>style.visibility</p:attrName>
                                        </p:attrNameLst>
                                      </p:cBhvr>
                                      <p:to>
                                        <p:strVal val="visible"/>
                                      </p:to>
                                    </p:set>
                                    <p:anim calcmode="lin" valueType="num">
                                      <p:cBhvr additive="base">
                                        <p:cTn id="75" dur="500" fill="hold"/>
                                        <p:tgtEl>
                                          <p:spTgt spid="71"/>
                                        </p:tgtEl>
                                        <p:attrNameLst>
                                          <p:attrName>ppt_x</p:attrName>
                                        </p:attrNameLst>
                                      </p:cBhvr>
                                      <p:tavLst>
                                        <p:tav tm="0">
                                          <p:val>
                                            <p:strVal val="#ppt_x"/>
                                          </p:val>
                                        </p:tav>
                                        <p:tav tm="100000">
                                          <p:val>
                                            <p:strVal val="#ppt_x"/>
                                          </p:val>
                                        </p:tav>
                                      </p:tavLst>
                                    </p:anim>
                                    <p:anim calcmode="lin" valueType="num">
                                      <p:cBhvr additive="base">
                                        <p:cTn id="76" dur="500" fill="hold"/>
                                        <p:tgtEl>
                                          <p:spTgt spid="71"/>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additive="base">
                                        <p:cTn id="79" dur="500" fill="hold"/>
                                        <p:tgtEl>
                                          <p:spTgt spid="83"/>
                                        </p:tgtEl>
                                        <p:attrNameLst>
                                          <p:attrName>ppt_x</p:attrName>
                                        </p:attrNameLst>
                                      </p:cBhvr>
                                      <p:tavLst>
                                        <p:tav tm="0">
                                          <p:val>
                                            <p:strVal val="#ppt_x"/>
                                          </p:val>
                                        </p:tav>
                                        <p:tav tm="100000">
                                          <p:val>
                                            <p:strVal val="#ppt_x"/>
                                          </p:val>
                                        </p:tav>
                                      </p:tavLst>
                                    </p:anim>
                                    <p:anim calcmode="lin" valueType="num">
                                      <p:cBhvr additive="base">
                                        <p:cTn id="80" dur="500" fill="hold"/>
                                        <p:tgtEl>
                                          <p:spTgt spid="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81"/>
                                        </p:tgtEl>
                                        <p:attrNameLst>
                                          <p:attrName>style.visibility</p:attrName>
                                        </p:attrNameLst>
                                      </p:cBhvr>
                                      <p:to>
                                        <p:strVal val="visible"/>
                                      </p:to>
                                    </p:set>
                                    <p:anim calcmode="lin" valueType="num">
                                      <p:cBhvr additive="base">
                                        <p:cTn id="83" dur="500" fill="hold"/>
                                        <p:tgtEl>
                                          <p:spTgt spid="81"/>
                                        </p:tgtEl>
                                        <p:attrNameLst>
                                          <p:attrName>ppt_x</p:attrName>
                                        </p:attrNameLst>
                                      </p:cBhvr>
                                      <p:tavLst>
                                        <p:tav tm="0">
                                          <p:val>
                                            <p:strVal val="#ppt_x"/>
                                          </p:val>
                                        </p:tav>
                                        <p:tav tm="100000">
                                          <p:val>
                                            <p:strVal val="#ppt_x"/>
                                          </p:val>
                                        </p:tav>
                                      </p:tavLst>
                                    </p:anim>
                                    <p:anim calcmode="lin" valueType="num">
                                      <p:cBhvr additive="base">
                                        <p:cTn id="84" dur="500" fill="hold"/>
                                        <p:tgtEl>
                                          <p:spTgt spid="8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ppt_x"/>
                                          </p:val>
                                        </p:tav>
                                        <p:tav tm="100000">
                                          <p:val>
                                            <p:strVal val="#ppt_x"/>
                                          </p:val>
                                        </p:tav>
                                      </p:tavLst>
                                    </p:anim>
                                    <p:anim calcmode="lin" valueType="num">
                                      <p:cBhvr additive="base">
                                        <p:cTn id="88" dur="500" fill="hold"/>
                                        <p:tgtEl>
                                          <p:spTgt spid="72"/>
                                        </p:tgtEl>
                                        <p:attrNameLst>
                                          <p:attrName>ppt_y</p:attrName>
                                        </p:attrNameLst>
                                      </p:cBhvr>
                                      <p:tavLst>
                                        <p:tav tm="0">
                                          <p:val>
                                            <p:strVal val="1+#ppt_h/2"/>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84"/>
                                        </p:tgtEl>
                                        <p:attrNameLst>
                                          <p:attrName>style.visibility</p:attrName>
                                        </p:attrNameLst>
                                      </p:cBhvr>
                                      <p:to>
                                        <p:strVal val="visible"/>
                                      </p:to>
                                    </p:set>
                                    <p:animEffect transition="in" filter="fade">
                                      <p:cBhvr>
                                        <p:cTn id="91" dur="500"/>
                                        <p:tgtEl>
                                          <p:spTgt spid="84"/>
                                        </p:tgtEl>
                                      </p:cBhvr>
                                    </p:animEffect>
                                    <p:anim calcmode="lin" valueType="num">
                                      <p:cBhvr>
                                        <p:cTn id="92" dur="500" fill="hold"/>
                                        <p:tgtEl>
                                          <p:spTgt spid="84"/>
                                        </p:tgtEl>
                                        <p:attrNameLst>
                                          <p:attrName>ppt_x</p:attrName>
                                        </p:attrNameLst>
                                      </p:cBhvr>
                                      <p:tavLst>
                                        <p:tav tm="0">
                                          <p:val>
                                            <p:strVal val="#ppt_x"/>
                                          </p:val>
                                        </p:tav>
                                        <p:tav tm="100000">
                                          <p:val>
                                            <p:strVal val="#ppt_x"/>
                                          </p:val>
                                        </p:tav>
                                      </p:tavLst>
                                    </p:anim>
                                    <p:anim calcmode="lin" valueType="num">
                                      <p:cBhvr>
                                        <p:cTn id="93" dur="500" fill="hold"/>
                                        <p:tgtEl>
                                          <p:spTgt spid="8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74"/>
                                        </p:tgtEl>
                                        <p:attrNameLst>
                                          <p:attrName>style.visibility</p:attrName>
                                        </p:attrNameLst>
                                      </p:cBhvr>
                                      <p:to>
                                        <p:strVal val="visible"/>
                                      </p:to>
                                    </p:set>
                                    <p:animEffect transition="in" filter="fade">
                                      <p:cBhvr>
                                        <p:cTn id="96" dur="500"/>
                                        <p:tgtEl>
                                          <p:spTgt spid="74"/>
                                        </p:tgtEl>
                                      </p:cBhvr>
                                    </p:animEffect>
                                    <p:anim calcmode="lin" valueType="num">
                                      <p:cBhvr>
                                        <p:cTn id="97" dur="500" fill="hold"/>
                                        <p:tgtEl>
                                          <p:spTgt spid="74"/>
                                        </p:tgtEl>
                                        <p:attrNameLst>
                                          <p:attrName>ppt_x</p:attrName>
                                        </p:attrNameLst>
                                      </p:cBhvr>
                                      <p:tavLst>
                                        <p:tav tm="0">
                                          <p:val>
                                            <p:strVal val="#ppt_x"/>
                                          </p:val>
                                        </p:tav>
                                        <p:tav tm="100000">
                                          <p:val>
                                            <p:strVal val="#ppt_x"/>
                                          </p:val>
                                        </p:tav>
                                      </p:tavLst>
                                    </p:anim>
                                    <p:anim calcmode="lin" valueType="num">
                                      <p:cBhvr>
                                        <p:cTn id="98" dur="500" fill="hold"/>
                                        <p:tgtEl>
                                          <p:spTgt spid="74"/>
                                        </p:tgtEl>
                                        <p:attrNameLst>
                                          <p:attrName>ppt_y</p:attrName>
                                        </p:attrNameLst>
                                      </p:cBhvr>
                                      <p:tavLst>
                                        <p:tav tm="0">
                                          <p:val>
                                            <p:strVal val="#ppt_y+.1"/>
                                          </p:val>
                                        </p:tav>
                                        <p:tav tm="100000">
                                          <p:val>
                                            <p:strVal val="#ppt_y"/>
                                          </p:val>
                                        </p:tav>
                                      </p:tavLst>
                                    </p:anim>
                                  </p:childTnLst>
                                </p:cTn>
                              </p:par>
                              <p:par>
                                <p:cTn id="99" presetID="10" presetClass="entr" presetSubtype="0" fill="hold" grpId="0" nodeType="withEffect">
                                  <p:stCondLst>
                                    <p:cond delay="0"/>
                                  </p:stCondLst>
                                  <p:childTnLst>
                                    <p:set>
                                      <p:cBhvr>
                                        <p:cTn id="100" dur="1" fill="hold">
                                          <p:stCondLst>
                                            <p:cond delay="0"/>
                                          </p:stCondLst>
                                        </p:cTn>
                                        <p:tgtEl>
                                          <p:spTgt spid="5"/>
                                        </p:tgtEl>
                                        <p:attrNameLst>
                                          <p:attrName>style.visibility</p:attrName>
                                        </p:attrNameLst>
                                      </p:cBhvr>
                                      <p:to>
                                        <p:strVal val="visible"/>
                                      </p:to>
                                    </p:set>
                                    <p:animEffect transition="in" filter="fade">
                                      <p:cBhvr>
                                        <p:cTn id="101" dur="500"/>
                                        <p:tgtEl>
                                          <p:spTgt spid="5"/>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87"/>
                                        </p:tgtEl>
                                        <p:attrNameLst>
                                          <p:attrName>style.visibility</p:attrName>
                                        </p:attrNameLst>
                                      </p:cBhvr>
                                      <p:to>
                                        <p:strVal val="visible"/>
                                      </p:to>
                                    </p:set>
                                    <p:animEffect transition="in" filter="fade">
                                      <p:cBhvr>
                                        <p:cTn id="104" dur="500"/>
                                        <p:tgtEl>
                                          <p:spTgt spid="87"/>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88"/>
                                        </p:tgtEl>
                                        <p:attrNameLst>
                                          <p:attrName>style.visibility</p:attrName>
                                        </p:attrNameLst>
                                      </p:cBhvr>
                                      <p:to>
                                        <p:strVal val="visible"/>
                                      </p:to>
                                    </p:set>
                                    <p:animEffect transition="in" filter="fade">
                                      <p:cBhvr>
                                        <p:cTn id="107" dur="500"/>
                                        <p:tgtEl>
                                          <p:spTgt spid="88"/>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89"/>
                                        </p:tgtEl>
                                        <p:attrNameLst>
                                          <p:attrName>style.visibility</p:attrName>
                                        </p:attrNameLst>
                                      </p:cBhvr>
                                      <p:to>
                                        <p:strVal val="visible"/>
                                      </p:to>
                                    </p:set>
                                    <p:animEffect transition="in" filter="fade">
                                      <p:cBhvr>
                                        <p:cTn id="110" dur="500"/>
                                        <p:tgtEl>
                                          <p:spTgt spid="89"/>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93"/>
                                        </p:tgtEl>
                                        <p:attrNameLst>
                                          <p:attrName>style.visibility</p:attrName>
                                        </p:attrNameLst>
                                      </p:cBhvr>
                                      <p:to>
                                        <p:strVal val="visible"/>
                                      </p:to>
                                    </p:set>
                                    <p:animEffect transition="in" filter="fade">
                                      <p:cBhvr>
                                        <p:cTn id="113" dur="500"/>
                                        <p:tgtEl>
                                          <p:spTgt spid="93"/>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94"/>
                                        </p:tgtEl>
                                        <p:attrNameLst>
                                          <p:attrName>style.visibility</p:attrName>
                                        </p:attrNameLst>
                                      </p:cBhvr>
                                      <p:to>
                                        <p:strVal val="visible"/>
                                      </p:to>
                                    </p:set>
                                    <p:animEffect transition="in" filter="fade">
                                      <p:cBhvr>
                                        <p:cTn id="116" dur="500"/>
                                        <p:tgtEl>
                                          <p:spTgt spid="94"/>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95"/>
                                        </p:tgtEl>
                                        <p:attrNameLst>
                                          <p:attrName>style.visibility</p:attrName>
                                        </p:attrNameLst>
                                      </p:cBhvr>
                                      <p:to>
                                        <p:strVal val="visible"/>
                                      </p:to>
                                    </p:set>
                                    <p:animEffect transition="in" filter="fade">
                                      <p:cBhvr>
                                        <p:cTn id="119" dur="500"/>
                                        <p:tgtEl>
                                          <p:spTgt spid="95"/>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96"/>
                                        </p:tgtEl>
                                        <p:attrNameLst>
                                          <p:attrName>style.visibility</p:attrName>
                                        </p:attrNameLst>
                                      </p:cBhvr>
                                      <p:to>
                                        <p:strVal val="visible"/>
                                      </p:to>
                                    </p:set>
                                    <p:animEffect transition="in" filter="fade">
                                      <p:cBhvr>
                                        <p:cTn id="122"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2" grpId="0" animBg="1"/>
      <p:bldP spid="27653" grpId="0"/>
      <p:bldP spid="47" grpId="0"/>
      <p:bldP spid="27655" grpId="0"/>
      <p:bldP spid="45" grpId="0" animBg="1"/>
      <p:bldP spid="74" grpId="0" animBg="1"/>
      <p:bldP spid="71" grpId="0" animBg="1"/>
      <p:bldP spid="72" grpId="0" animBg="1"/>
      <p:bldP spid="50" grpId="0"/>
      <p:bldP spid="51" grpId="0"/>
      <p:bldP spid="80" grpId="0" animBg="1"/>
      <p:bldP spid="81" grpId="0" animBg="1"/>
      <p:bldP spid="83" grpId="0" animBg="1"/>
      <p:bldP spid="84" grpId="0" animBg="1"/>
      <p:bldP spid="5" grpId="0"/>
      <p:bldP spid="87" grpId="0"/>
      <p:bldP spid="88" grpId="0"/>
      <p:bldP spid="89" grpId="0"/>
      <p:bldP spid="93" grpId="0"/>
      <p:bldP spid="94" grpId="0"/>
      <p:bldP spid="95" grpId="0"/>
      <p:bldP spid="9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A9704B-46E5-4C30-A680-CD0DCD35A4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844" y="380359"/>
            <a:ext cx="2484438" cy="1654998"/>
          </a:xfrm>
          <a:prstGeom prst="rect">
            <a:avLst/>
          </a:prstGeom>
        </p:spPr>
      </p:pic>
      <p:sp>
        <p:nvSpPr>
          <p:cNvPr id="42" name="TextBox 41"/>
          <p:cNvSpPr txBox="1">
            <a:spLocks noChangeArrowheads="1"/>
          </p:cNvSpPr>
          <p:nvPr/>
        </p:nvSpPr>
        <p:spPr bwMode="auto">
          <a:xfrm>
            <a:off x="304800" y="110183"/>
            <a:ext cx="3044260"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defRPr/>
            </a:pPr>
            <a:r>
              <a:rPr lang="en-US" sz="1300" dirty="0">
                <a:solidFill>
                  <a:srgbClr val="002060"/>
                </a:solidFill>
                <a:latin typeface="Nexa Bold" panose="02000000000000000000" pitchFamily="50" charset="0"/>
                <a:cs typeface="Arial" panose="020B0604020202020204" pitchFamily="34" charset="0"/>
              </a:rPr>
              <a:t>OUR HR PRODUCT &amp; SERVICES</a:t>
            </a:r>
          </a:p>
        </p:txBody>
      </p:sp>
      <p:sp>
        <p:nvSpPr>
          <p:cNvPr id="2" name="Rectangle 1"/>
          <p:cNvSpPr/>
          <p:nvPr/>
        </p:nvSpPr>
        <p:spPr>
          <a:xfrm>
            <a:off x="406400" y="1646237"/>
            <a:ext cx="2484438" cy="46593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653" name="TextBox 45"/>
          <p:cNvSpPr txBox="1">
            <a:spLocks noChangeArrowheads="1"/>
          </p:cNvSpPr>
          <p:nvPr/>
        </p:nvSpPr>
        <p:spPr bwMode="auto">
          <a:xfrm>
            <a:off x="406400" y="1670146"/>
            <a:ext cx="24003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defTabSz="522288" eaLnBrk="0" fontAlgn="base" hangingPunct="0">
              <a:spcBef>
                <a:spcPct val="0"/>
              </a:spcBef>
              <a:spcAft>
                <a:spcPct val="0"/>
              </a:spcAft>
              <a:defRPr sz="1000">
                <a:solidFill>
                  <a:schemeClr val="tx1"/>
                </a:solidFill>
                <a:latin typeface="Calibri" panose="020F0502020204030204" pitchFamily="34" charset="0"/>
              </a:defRPr>
            </a:lvl6pPr>
            <a:lvl7pPr marL="2971800" indent="-228600" defTabSz="522288" eaLnBrk="0" fontAlgn="base" hangingPunct="0">
              <a:spcBef>
                <a:spcPct val="0"/>
              </a:spcBef>
              <a:spcAft>
                <a:spcPct val="0"/>
              </a:spcAft>
              <a:defRPr sz="1000">
                <a:solidFill>
                  <a:schemeClr val="tx1"/>
                </a:solidFill>
                <a:latin typeface="Calibri" panose="020F0502020204030204" pitchFamily="34" charset="0"/>
              </a:defRPr>
            </a:lvl7pPr>
            <a:lvl8pPr marL="3429000" indent="-228600" defTabSz="522288" eaLnBrk="0" fontAlgn="base" hangingPunct="0">
              <a:spcBef>
                <a:spcPct val="0"/>
              </a:spcBef>
              <a:spcAft>
                <a:spcPct val="0"/>
              </a:spcAft>
              <a:defRPr sz="1000">
                <a:solidFill>
                  <a:schemeClr val="tx1"/>
                </a:solidFill>
                <a:latin typeface="Calibri" panose="020F0502020204030204" pitchFamily="34" charset="0"/>
              </a:defRPr>
            </a:lvl8pPr>
            <a:lvl9pPr marL="3886200" indent="-228600" defTabSz="522288" eaLnBrk="0" fontAlgn="base" hangingPunct="0">
              <a:spcBef>
                <a:spcPct val="0"/>
              </a:spcBef>
              <a:spcAft>
                <a:spcPct val="0"/>
              </a:spcAft>
              <a:defRPr sz="1000">
                <a:solidFill>
                  <a:schemeClr val="tx1"/>
                </a:solidFill>
                <a:latin typeface="Calibri" panose="020F0502020204030204" pitchFamily="34" charset="0"/>
              </a:defRPr>
            </a:lvl9pPr>
          </a:lstStyle>
          <a:p>
            <a:r>
              <a:rPr lang="en-US" sz="1200" b="1" dirty="0">
                <a:solidFill>
                  <a:schemeClr val="bg1"/>
                </a:solidFill>
                <a:latin typeface="Nexa Bold" panose="02000000000000000000" pitchFamily="50" charset="0"/>
                <a:cs typeface="Open Sans Light" panose="020B0306030504020204" pitchFamily="34" charset="0"/>
              </a:rPr>
              <a:t>HUMAN RESOURCE </a:t>
            </a:r>
          </a:p>
          <a:p>
            <a:r>
              <a:rPr lang="en-US" sz="1200" b="1" dirty="0">
                <a:solidFill>
                  <a:schemeClr val="bg1"/>
                </a:solidFill>
                <a:latin typeface="Nexa Bold" panose="02000000000000000000" pitchFamily="50" charset="0"/>
                <a:cs typeface="Open Sans Light" panose="020B0306030504020204" pitchFamily="34" charset="0"/>
              </a:rPr>
              <a:t>POLICIES &amp; PROCEDURES</a:t>
            </a:r>
          </a:p>
        </p:txBody>
      </p:sp>
      <p:sp>
        <p:nvSpPr>
          <p:cNvPr id="47" name="TextBox 46"/>
          <p:cNvSpPr txBox="1">
            <a:spLocks noChangeArrowheads="1"/>
          </p:cNvSpPr>
          <p:nvPr/>
        </p:nvSpPr>
        <p:spPr bwMode="auto">
          <a:xfrm>
            <a:off x="522718" y="2180270"/>
            <a:ext cx="507904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defTabSz="522288" eaLnBrk="0" fontAlgn="base" hangingPunct="0">
              <a:spcBef>
                <a:spcPct val="0"/>
              </a:spcBef>
              <a:spcAft>
                <a:spcPct val="0"/>
              </a:spcAft>
              <a:defRPr sz="1000">
                <a:solidFill>
                  <a:schemeClr val="tx1"/>
                </a:solidFill>
                <a:latin typeface="Calibri" panose="020F0502020204030204" pitchFamily="34" charset="0"/>
              </a:defRPr>
            </a:lvl6pPr>
            <a:lvl7pPr marL="2971800" indent="-228600" defTabSz="522288" eaLnBrk="0" fontAlgn="base" hangingPunct="0">
              <a:spcBef>
                <a:spcPct val="0"/>
              </a:spcBef>
              <a:spcAft>
                <a:spcPct val="0"/>
              </a:spcAft>
              <a:defRPr sz="1000">
                <a:solidFill>
                  <a:schemeClr val="tx1"/>
                </a:solidFill>
                <a:latin typeface="Calibri" panose="020F0502020204030204" pitchFamily="34" charset="0"/>
              </a:defRPr>
            </a:lvl7pPr>
            <a:lvl8pPr marL="3429000" indent="-228600" defTabSz="522288" eaLnBrk="0" fontAlgn="base" hangingPunct="0">
              <a:spcBef>
                <a:spcPct val="0"/>
              </a:spcBef>
              <a:spcAft>
                <a:spcPct val="0"/>
              </a:spcAft>
              <a:defRPr sz="1000">
                <a:solidFill>
                  <a:schemeClr val="tx1"/>
                </a:solidFill>
                <a:latin typeface="Calibri" panose="020F0502020204030204" pitchFamily="34" charset="0"/>
              </a:defRPr>
            </a:lvl8pPr>
            <a:lvl9pPr marL="3886200" indent="-228600" defTabSz="522288" eaLnBrk="0" fontAlgn="base" hangingPunct="0">
              <a:spcBef>
                <a:spcPct val="0"/>
              </a:spcBef>
              <a:spcAft>
                <a:spcPct val="0"/>
              </a:spcAft>
              <a:defRPr sz="1000">
                <a:solidFill>
                  <a:schemeClr val="tx1"/>
                </a:solidFill>
                <a:latin typeface="Calibri" panose="020F0502020204030204" pitchFamily="34" charset="0"/>
              </a:defRPr>
            </a:lvl9pPr>
          </a:lstStyle>
          <a:p>
            <a:pPr>
              <a:defRPr/>
            </a:pPr>
            <a:r>
              <a:rPr lang="en-US" sz="900" b="1" dirty="0">
                <a:solidFill>
                  <a:schemeClr val="tx1">
                    <a:lumMod val="75000"/>
                    <a:lumOff val="25000"/>
                  </a:schemeClr>
                </a:solidFill>
                <a:latin typeface="Nexa Light" panose="02000000000000000000" pitchFamily="50" charset="0"/>
              </a:rPr>
              <a:t>Human Resources policies</a:t>
            </a:r>
            <a:r>
              <a:rPr lang="en-US" sz="900" dirty="0">
                <a:solidFill>
                  <a:schemeClr val="tx1">
                    <a:lumMod val="75000"/>
                    <a:lumOff val="25000"/>
                  </a:schemeClr>
                </a:solidFill>
                <a:latin typeface="Nexa Light" panose="02000000000000000000" pitchFamily="50" charset="0"/>
              </a:rPr>
              <a:t> are continuing guidelines on the approach of which an organization intends to adopt in managing its people.</a:t>
            </a:r>
            <a:r>
              <a:rPr lang="en-US" sz="900" baseline="30000" dirty="0">
                <a:solidFill>
                  <a:schemeClr val="tx1">
                    <a:lumMod val="75000"/>
                    <a:lumOff val="25000"/>
                  </a:schemeClr>
                </a:solidFill>
                <a:latin typeface="Nexa Light" panose="02000000000000000000" pitchFamily="50" charset="0"/>
              </a:rPr>
              <a:t> </a:t>
            </a:r>
            <a:r>
              <a:rPr lang="en-US" sz="900" dirty="0">
                <a:solidFill>
                  <a:schemeClr val="tx1">
                    <a:lumMod val="75000"/>
                    <a:lumOff val="25000"/>
                  </a:schemeClr>
                </a:solidFill>
                <a:latin typeface="Nexa Light" panose="02000000000000000000" pitchFamily="50" charset="0"/>
              </a:rPr>
              <a:t>They represent specific intent of the organization on different aspects of Human Resource management such as </a:t>
            </a:r>
            <a:r>
              <a:rPr lang="en-US" sz="900" dirty="0">
                <a:solidFill>
                  <a:schemeClr val="tx1">
                    <a:lumMod val="75000"/>
                    <a:lumOff val="25000"/>
                  </a:schemeClr>
                </a:solidFill>
                <a:latin typeface="Nexa Bold" panose="02000000000000000000" pitchFamily="50" charset="0"/>
              </a:rPr>
              <a:t>Recruitment, Promotion, Compensation, training, </a:t>
            </a:r>
            <a:r>
              <a:rPr lang="en-US" sz="900" dirty="0" err="1">
                <a:solidFill>
                  <a:schemeClr val="tx1">
                    <a:lumMod val="75000"/>
                    <a:lumOff val="25000"/>
                  </a:schemeClr>
                </a:solidFill>
                <a:latin typeface="Nexa Bold" panose="02000000000000000000" pitchFamily="50" charset="0"/>
              </a:rPr>
              <a:t>etc</a:t>
            </a:r>
            <a:r>
              <a:rPr lang="en-US" sz="900" dirty="0">
                <a:solidFill>
                  <a:schemeClr val="tx1">
                    <a:lumMod val="75000"/>
                    <a:lumOff val="25000"/>
                  </a:schemeClr>
                </a:solidFill>
                <a:latin typeface="Nexa Bold" panose="02000000000000000000" pitchFamily="50" charset="0"/>
              </a:rPr>
              <a:t>,.</a:t>
            </a:r>
            <a:endParaRPr lang="en-US" sz="900" dirty="0">
              <a:solidFill>
                <a:schemeClr val="tx1">
                  <a:lumMod val="75000"/>
                  <a:lumOff val="25000"/>
                </a:schemeClr>
              </a:solidFill>
              <a:latin typeface="Nexa Bold" panose="02000000000000000000" pitchFamily="50" charset="0"/>
              <a:ea typeface="Open Sans Light" panose="020B0306030504020204" pitchFamily="34" charset="0"/>
              <a:cs typeface="Open Sans Light" panose="020B0306030504020204" pitchFamily="34" charset="0"/>
            </a:endParaRPr>
          </a:p>
        </p:txBody>
      </p:sp>
      <p:sp>
        <p:nvSpPr>
          <p:cNvPr id="27655" name="TextBox 21"/>
          <p:cNvSpPr txBox="1">
            <a:spLocks noChangeArrowheads="1"/>
          </p:cNvSpPr>
          <p:nvPr/>
        </p:nvSpPr>
        <p:spPr bwMode="auto">
          <a:xfrm>
            <a:off x="294643" y="2119313"/>
            <a:ext cx="3365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defTabSz="522288" eaLnBrk="0" fontAlgn="base" hangingPunct="0">
              <a:spcBef>
                <a:spcPct val="0"/>
              </a:spcBef>
              <a:spcAft>
                <a:spcPct val="0"/>
              </a:spcAft>
              <a:defRPr sz="1000">
                <a:solidFill>
                  <a:schemeClr val="tx1"/>
                </a:solidFill>
                <a:latin typeface="Calibri" panose="020F0502020204030204" pitchFamily="34" charset="0"/>
              </a:defRPr>
            </a:lvl6pPr>
            <a:lvl7pPr marL="2971800" indent="-228600" defTabSz="522288" eaLnBrk="0" fontAlgn="base" hangingPunct="0">
              <a:spcBef>
                <a:spcPct val="0"/>
              </a:spcBef>
              <a:spcAft>
                <a:spcPct val="0"/>
              </a:spcAft>
              <a:defRPr sz="1000">
                <a:solidFill>
                  <a:schemeClr val="tx1"/>
                </a:solidFill>
                <a:latin typeface="Calibri" panose="020F0502020204030204" pitchFamily="34" charset="0"/>
              </a:defRPr>
            </a:lvl7pPr>
            <a:lvl8pPr marL="3429000" indent="-228600" defTabSz="522288" eaLnBrk="0" fontAlgn="base" hangingPunct="0">
              <a:spcBef>
                <a:spcPct val="0"/>
              </a:spcBef>
              <a:spcAft>
                <a:spcPct val="0"/>
              </a:spcAft>
              <a:defRPr sz="1000">
                <a:solidFill>
                  <a:schemeClr val="tx1"/>
                </a:solidFill>
                <a:latin typeface="Calibri" panose="020F0502020204030204" pitchFamily="34" charset="0"/>
              </a:defRPr>
            </a:lvl8pPr>
            <a:lvl9pPr marL="3886200" indent="-228600" defTabSz="522288" eaLnBrk="0" fontAlgn="base" hangingPunct="0">
              <a:spcBef>
                <a:spcPct val="0"/>
              </a:spcBef>
              <a:spcAft>
                <a:spcPct val="0"/>
              </a:spcAft>
              <a:defRPr sz="1000">
                <a:solidFill>
                  <a:schemeClr val="tx1"/>
                </a:solidFill>
                <a:latin typeface="Calibri" panose="020F0502020204030204" pitchFamily="34" charset="0"/>
              </a:defRPr>
            </a:lvl9pPr>
          </a:lstStyle>
          <a:p>
            <a:r>
              <a:rPr lang="en-US" sz="3200" dirty="0">
                <a:solidFill>
                  <a:srgbClr val="002060"/>
                </a:solidFill>
                <a:latin typeface="Nexa Bold" panose="02000000000000000000" pitchFamily="50" charset="0"/>
                <a:cs typeface="Open Sans Light" panose="020B0306030504020204" pitchFamily="34" charset="0"/>
              </a:rPr>
              <a:t>“</a:t>
            </a:r>
          </a:p>
        </p:txBody>
      </p:sp>
      <p:sp>
        <p:nvSpPr>
          <p:cNvPr id="45" name="Rectangle 44"/>
          <p:cNvSpPr/>
          <p:nvPr/>
        </p:nvSpPr>
        <p:spPr bwMode="auto">
          <a:xfrm>
            <a:off x="2984980" y="892791"/>
            <a:ext cx="374221" cy="33885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 name="Rectangle 70"/>
          <p:cNvSpPr/>
          <p:nvPr/>
        </p:nvSpPr>
        <p:spPr bwMode="auto">
          <a:xfrm>
            <a:off x="2995512" y="1316821"/>
            <a:ext cx="363689" cy="33276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 name="TextBox 49">
            <a:extLst>
              <a:ext uri="{FF2B5EF4-FFF2-40B4-BE49-F238E27FC236}">
                <a16:creationId xmlns:a16="http://schemas.microsoft.com/office/drawing/2014/main" id="{B10E1054-F1EA-4E90-BBA3-06119017BB9B}"/>
              </a:ext>
            </a:extLst>
          </p:cNvPr>
          <p:cNvSpPr txBox="1">
            <a:spLocks noChangeArrowheads="1"/>
          </p:cNvSpPr>
          <p:nvPr/>
        </p:nvSpPr>
        <p:spPr bwMode="auto">
          <a:xfrm>
            <a:off x="777875" y="2850720"/>
            <a:ext cx="320583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defRPr/>
            </a:pPr>
            <a:r>
              <a:rPr lang="en-US" dirty="0">
                <a:solidFill>
                  <a:schemeClr val="tx2"/>
                </a:solidFill>
                <a:latin typeface="Nexa Bold" panose="02000000000000000000" pitchFamily="50" charset="0"/>
                <a:cs typeface="Arial" panose="020B0604020202020204" pitchFamily="34" charset="0"/>
              </a:rPr>
              <a:t>VERDANT GLOBAL BUSINESS SOLUTIONS LTD. </a:t>
            </a:r>
          </a:p>
        </p:txBody>
      </p:sp>
      <p:sp>
        <p:nvSpPr>
          <p:cNvPr id="51" name="TextBox 50">
            <a:extLst>
              <a:ext uri="{FF2B5EF4-FFF2-40B4-BE49-F238E27FC236}">
                <a16:creationId xmlns:a16="http://schemas.microsoft.com/office/drawing/2014/main" id="{5B32E3E0-E56B-4A9B-8FFE-0A0E33802BFA}"/>
              </a:ext>
            </a:extLst>
          </p:cNvPr>
          <p:cNvSpPr txBox="1">
            <a:spLocks noChangeArrowheads="1"/>
          </p:cNvSpPr>
          <p:nvPr/>
        </p:nvSpPr>
        <p:spPr bwMode="auto">
          <a:xfrm>
            <a:off x="777875" y="2982483"/>
            <a:ext cx="227647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defTabSz="522288" eaLnBrk="0" fontAlgn="base" hangingPunct="0">
              <a:spcBef>
                <a:spcPct val="0"/>
              </a:spcBef>
              <a:spcAft>
                <a:spcPct val="0"/>
              </a:spcAft>
              <a:defRPr sz="1000">
                <a:solidFill>
                  <a:schemeClr val="tx1"/>
                </a:solidFill>
                <a:latin typeface="Calibri" panose="020F0502020204030204" pitchFamily="34" charset="0"/>
              </a:defRPr>
            </a:lvl6pPr>
            <a:lvl7pPr marL="2971800" indent="-228600" defTabSz="522288" eaLnBrk="0" fontAlgn="base" hangingPunct="0">
              <a:spcBef>
                <a:spcPct val="0"/>
              </a:spcBef>
              <a:spcAft>
                <a:spcPct val="0"/>
              </a:spcAft>
              <a:defRPr sz="1000">
                <a:solidFill>
                  <a:schemeClr val="tx1"/>
                </a:solidFill>
                <a:latin typeface="Calibri" panose="020F0502020204030204" pitchFamily="34" charset="0"/>
              </a:defRPr>
            </a:lvl7pPr>
            <a:lvl8pPr marL="3429000" indent="-228600" defTabSz="522288" eaLnBrk="0" fontAlgn="base" hangingPunct="0">
              <a:spcBef>
                <a:spcPct val="0"/>
              </a:spcBef>
              <a:spcAft>
                <a:spcPct val="0"/>
              </a:spcAft>
              <a:defRPr sz="1000">
                <a:solidFill>
                  <a:schemeClr val="tx1"/>
                </a:solidFill>
                <a:latin typeface="Calibri" panose="020F0502020204030204" pitchFamily="34" charset="0"/>
              </a:defRPr>
            </a:lvl8pPr>
            <a:lvl9pPr marL="3886200" indent="-228600" defTabSz="522288" eaLnBrk="0" fontAlgn="base" hangingPunct="0">
              <a:spcBef>
                <a:spcPct val="0"/>
              </a:spcBef>
              <a:spcAft>
                <a:spcPct val="0"/>
              </a:spcAft>
              <a:defRPr sz="1000">
                <a:solidFill>
                  <a:schemeClr val="tx1"/>
                </a:solidFill>
                <a:latin typeface="Calibri" panose="020F0502020204030204" pitchFamily="34" charset="0"/>
              </a:defRPr>
            </a:lvl9pPr>
          </a:lstStyle>
          <a:p>
            <a:pPr eaLnBrk="1" hangingPunct="1">
              <a:defRPr/>
            </a:pPr>
            <a:r>
              <a:rPr lang="en-US" sz="800" dirty="0">
                <a:solidFill>
                  <a:schemeClr val="tx1">
                    <a:lumMod val="65000"/>
                    <a:lumOff val="35000"/>
                  </a:schemeClr>
                </a:solidFill>
                <a:latin typeface="Nexa Light" panose="02000000000000000000" pitchFamily="50" charset="0"/>
                <a:ea typeface="Open Sans" panose="020B0606030504020204" pitchFamily="34" charset="0"/>
                <a:cs typeface="Arial" panose="020B0604020202020204" pitchFamily="34" charset="0"/>
              </a:rPr>
              <a:t>www.verdantglobal.org</a:t>
            </a:r>
          </a:p>
        </p:txBody>
      </p:sp>
      <p:cxnSp>
        <p:nvCxnSpPr>
          <p:cNvPr id="60" name="Straight Connector 59">
            <a:extLst>
              <a:ext uri="{FF2B5EF4-FFF2-40B4-BE49-F238E27FC236}">
                <a16:creationId xmlns:a16="http://schemas.microsoft.com/office/drawing/2014/main" id="{A92D55D7-9019-41DE-9B04-F54A0A9F973A}"/>
              </a:ext>
            </a:extLst>
          </p:cNvPr>
          <p:cNvCxnSpPr/>
          <p:nvPr/>
        </p:nvCxnSpPr>
        <p:spPr>
          <a:xfrm>
            <a:off x="409574" y="2804311"/>
            <a:ext cx="5032375"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63" name="Picture 62">
            <a:extLst>
              <a:ext uri="{FF2B5EF4-FFF2-40B4-BE49-F238E27FC236}">
                <a16:creationId xmlns:a16="http://schemas.microsoft.com/office/drawing/2014/main" id="{5601865F-FDD1-41C2-AD03-FA3071FC7B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6341" y="2804311"/>
            <a:ext cx="443284" cy="443284"/>
          </a:xfrm>
          <a:prstGeom prst="rect">
            <a:avLst/>
          </a:prstGeom>
        </p:spPr>
      </p:pic>
      <p:grpSp>
        <p:nvGrpSpPr>
          <p:cNvPr id="67" name="Group 154">
            <a:extLst>
              <a:ext uri="{FF2B5EF4-FFF2-40B4-BE49-F238E27FC236}">
                <a16:creationId xmlns:a16="http://schemas.microsoft.com/office/drawing/2014/main" id="{E73BB5FF-7656-42BB-B292-A330A8958904}"/>
              </a:ext>
            </a:extLst>
          </p:cNvPr>
          <p:cNvGrpSpPr>
            <a:grpSpLocks/>
          </p:cNvGrpSpPr>
          <p:nvPr/>
        </p:nvGrpSpPr>
        <p:grpSpPr bwMode="auto">
          <a:xfrm>
            <a:off x="5015706" y="2906441"/>
            <a:ext cx="192088" cy="190500"/>
            <a:chOff x="5013993" y="2986227"/>
            <a:chExt cx="192079" cy="191109"/>
          </a:xfrm>
        </p:grpSpPr>
        <p:sp>
          <p:nvSpPr>
            <p:cNvPr id="68" name="Rectangle 67">
              <a:extLst>
                <a:ext uri="{FF2B5EF4-FFF2-40B4-BE49-F238E27FC236}">
                  <a16:creationId xmlns:a16="http://schemas.microsoft.com/office/drawing/2014/main" id="{5200614B-1E97-4FF5-AEEA-E85A5043ACC1}"/>
                </a:ext>
              </a:extLst>
            </p:cNvPr>
            <p:cNvSpPr/>
            <p:nvPr/>
          </p:nvSpPr>
          <p:spPr>
            <a:xfrm>
              <a:off x="5013993" y="2986227"/>
              <a:ext cx="192079" cy="19110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0000"/>
                </a:solidFill>
              </a:endParaRPr>
            </a:p>
          </p:txBody>
        </p:sp>
        <p:sp>
          <p:nvSpPr>
            <p:cNvPr id="70" name="Isosceles Triangle 69">
              <a:hlinkClick r:id="" action="ppaction://hlinkshowjump?jump=previousslide"/>
              <a:extLst>
                <a:ext uri="{FF2B5EF4-FFF2-40B4-BE49-F238E27FC236}">
                  <a16:creationId xmlns:a16="http://schemas.microsoft.com/office/drawing/2014/main" id="{4FAB60CA-3A85-40C9-82D5-F8BD340FA0E3}"/>
                </a:ext>
              </a:extLst>
            </p:cNvPr>
            <p:cNvSpPr/>
            <p:nvPr/>
          </p:nvSpPr>
          <p:spPr>
            <a:xfrm rot="16200000">
              <a:off x="5040778" y="3029402"/>
              <a:ext cx="124221" cy="107945"/>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3" name="Group 157">
            <a:extLst>
              <a:ext uri="{FF2B5EF4-FFF2-40B4-BE49-F238E27FC236}">
                <a16:creationId xmlns:a16="http://schemas.microsoft.com/office/drawing/2014/main" id="{7299DF00-4D2F-4ABC-B00F-3463A72C66B0}"/>
              </a:ext>
            </a:extLst>
          </p:cNvPr>
          <p:cNvGrpSpPr>
            <a:grpSpLocks/>
          </p:cNvGrpSpPr>
          <p:nvPr/>
        </p:nvGrpSpPr>
        <p:grpSpPr bwMode="auto">
          <a:xfrm>
            <a:off x="5258594" y="2906441"/>
            <a:ext cx="192087" cy="190500"/>
            <a:chOff x="5256675" y="2991830"/>
            <a:chExt cx="192079" cy="191109"/>
          </a:xfrm>
        </p:grpSpPr>
        <p:sp>
          <p:nvSpPr>
            <p:cNvPr id="75" name="Rectangle 74">
              <a:extLst>
                <a:ext uri="{FF2B5EF4-FFF2-40B4-BE49-F238E27FC236}">
                  <a16:creationId xmlns:a16="http://schemas.microsoft.com/office/drawing/2014/main" id="{59D9A0AB-CFDD-4587-A9E4-E3530D891808}"/>
                </a:ext>
              </a:extLst>
            </p:cNvPr>
            <p:cNvSpPr/>
            <p:nvPr/>
          </p:nvSpPr>
          <p:spPr>
            <a:xfrm>
              <a:off x="5256675" y="2991830"/>
              <a:ext cx="192079" cy="19110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 name="Isosceles Triangle 75">
              <a:hlinkClick r:id="" action="ppaction://hlinkshowjump?jump=nextslide"/>
              <a:extLst>
                <a:ext uri="{FF2B5EF4-FFF2-40B4-BE49-F238E27FC236}">
                  <a16:creationId xmlns:a16="http://schemas.microsoft.com/office/drawing/2014/main" id="{14E7AA61-48B9-4DC4-B944-55CA9E3764E0}"/>
                </a:ext>
              </a:extLst>
            </p:cNvPr>
            <p:cNvSpPr/>
            <p:nvPr/>
          </p:nvSpPr>
          <p:spPr>
            <a:xfrm rot="5400000" flipH="1">
              <a:off x="5296160" y="3028635"/>
              <a:ext cx="124221" cy="107946"/>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80" name="Rectangle 79">
            <a:extLst>
              <a:ext uri="{FF2B5EF4-FFF2-40B4-BE49-F238E27FC236}">
                <a16:creationId xmlns:a16="http://schemas.microsoft.com/office/drawing/2014/main" id="{67C25FE9-B872-440C-8035-3C6342A22186}"/>
              </a:ext>
            </a:extLst>
          </p:cNvPr>
          <p:cNvSpPr/>
          <p:nvPr/>
        </p:nvSpPr>
        <p:spPr bwMode="auto">
          <a:xfrm>
            <a:off x="3359201" y="892726"/>
            <a:ext cx="2085924" cy="34514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3" name="Rectangle 82">
            <a:extLst>
              <a:ext uri="{FF2B5EF4-FFF2-40B4-BE49-F238E27FC236}">
                <a16:creationId xmlns:a16="http://schemas.microsoft.com/office/drawing/2014/main" id="{1E07CA5C-B3B1-4874-B552-BA33DE642A8E}"/>
              </a:ext>
            </a:extLst>
          </p:cNvPr>
          <p:cNvSpPr/>
          <p:nvPr/>
        </p:nvSpPr>
        <p:spPr bwMode="auto">
          <a:xfrm>
            <a:off x="3359201" y="1314050"/>
            <a:ext cx="2085924" cy="33293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TextBox 4">
            <a:extLst>
              <a:ext uri="{FF2B5EF4-FFF2-40B4-BE49-F238E27FC236}">
                <a16:creationId xmlns:a16="http://schemas.microsoft.com/office/drawing/2014/main" id="{EAE03D23-79CF-4864-99DC-34ABC4C2D0E9}"/>
              </a:ext>
            </a:extLst>
          </p:cNvPr>
          <p:cNvSpPr txBox="1"/>
          <p:nvPr/>
        </p:nvSpPr>
        <p:spPr>
          <a:xfrm>
            <a:off x="3375018" y="893430"/>
            <a:ext cx="2034623" cy="369332"/>
          </a:xfrm>
          <a:prstGeom prst="rect">
            <a:avLst/>
          </a:prstGeom>
          <a:noFill/>
        </p:spPr>
        <p:txBody>
          <a:bodyPr wrap="square" rtlCol="0">
            <a:spAutoFit/>
          </a:bodyPr>
          <a:lstStyle/>
          <a:p>
            <a:r>
              <a:rPr lang="en-US" sz="900" dirty="0">
                <a:solidFill>
                  <a:schemeClr val="bg1"/>
                </a:solidFill>
                <a:latin typeface="Nexa Bold" panose="02000000000000000000" pitchFamily="50" charset="0"/>
              </a:rPr>
              <a:t>HUMAN RESOURCE ADMINISTRATIVE POLICIES.</a:t>
            </a:r>
          </a:p>
        </p:txBody>
      </p:sp>
      <p:sp>
        <p:nvSpPr>
          <p:cNvPr id="87" name="TextBox 86">
            <a:extLst>
              <a:ext uri="{FF2B5EF4-FFF2-40B4-BE49-F238E27FC236}">
                <a16:creationId xmlns:a16="http://schemas.microsoft.com/office/drawing/2014/main" id="{29783D90-C14F-41E6-81E9-44FC2905D38E}"/>
              </a:ext>
            </a:extLst>
          </p:cNvPr>
          <p:cNvSpPr txBox="1"/>
          <p:nvPr/>
        </p:nvSpPr>
        <p:spPr>
          <a:xfrm>
            <a:off x="3354672" y="1320520"/>
            <a:ext cx="2034623" cy="369332"/>
          </a:xfrm>
          <a:prstGeom prst="rect">
            <a:avLst/>
          </a:prstGeom>
          <a:noFill/>
        </p:spPr>
        <p:txBody>
          <a:bodyPr wrap="square" rtlCol="0">
            <a:spAutoFit/>
          </a:bodyPr>
          <a:lstStyle/>
          <a:p>
            <a:r>
              <a:rPr lang="en-US" sz="900" dirty="0">
                <a:solidFill>
                  <a:schemeClr val="bg1"/>
                </a:solidFill>
                <a:latin typeface="Nexa Bold" panose="02000000000000000000" pitchFamily="50" charset="0"/>
              </a:rPr>
              <a:t>STAFF CONDITIONS OF SERVICE MANUAL.</a:t>
            </a:r>
          </a:p>
        </p:txBody>
      </p:sp>
      <p:sp>
        <p:nvSpPr>
          <p:cNvPr id="93" name="TextBox 92">
            <a:extLst>
              <a:ext uri="{FF2B5EF4-FFF2-40B4-BE49-F238E27FC236}">
                <a16:creationId xmlns:a16="http://schemas.microsoft.com/office/drawing/2014/main" id="{B4E9070B-3B84-43BA-A96B-213B6F6DF794}"/>
              </a:ext>
            </a:extLst>
          </p:cNvPr>
          <p:cNvSpPr txBox="1"/>
          <p:nvPr/>
        </p:nvSpPr>
        <p:spPr>
          <a:xfrm>
            <a:off x="3038823" y="931816"/>
            <a:ext cx="361611" cy="276999"/>
          </a:xfrm>
          <a:prstGeom prst="rect">
            <a:avLst/>
          </a:prstGeom>
          <a:noFill/>
        </p:spPr>
        <p:txBody>
          <a:bodyPr wrap="square" rtlCol="0">
            <a:spAutoFit/>
          </a:bodyPr>
          <a:lstStyle/>
          <a:p>
            <a:r>
              <a:rPr lang="en-US" sz="1200" dirty="0">
                <a:solidFill>
                  <a:schemeClr val="bg1"/>
                </a:solidFill>
                <a:latin typeface="Nexa Bold" panose="02000000000000000000" pitchFamily="50" charset="0"/>
              </a:rPr>
              <a:t>1</a:t>
            </a:r>
          </a:p>
        </p:txBody>
      </p:sp>
      <p:sp>
        <p:nvSpPr>
          <p:cNvPr id="94" name="TextBox 93">
            <a:extLst>
              <a:ext uri="{FF2B5EF4-FFF2-40B4-BE49-F238E27FC236}">
                <a16:creationId xmlns:a16="http://schemas.microsoft.com/office/drawing/2014/main" id="{9BF716A7-9ADE-4C7D-ADA9-CA59E59FBF0D}"/>
              </a:ext>
            </a:extLst>
          </p:cNvPr>
          <p:cNvSpPr txBox="1"/>
          <p:nvPr/>
        </p:nvSpPr>
        <p:spPr>
          <a:xfrm>
            <a:off x="3038822" y="1344913"/>
            <a:ext cx="361611" cy="276999"/>
          </a:xfrm>
          <a:prstGeom prst="rect">
            <a:avLst/>
          </a:prstGeom>
          <a:noFill/>
        </p:spPr>
        <p:txBody>
          <a:bodyPr wrap="square" rtlCol="0">
            <a:spAutoFit/>
          </a:bodyPr>
          <a:lstStyle/>
          <a:p>
            <a:r>
              <a:rPr lang="en-US" sz="1200" dirty="0">
                <a:solidFill>
                  <a:schemeClr val="bg1"/>
                </a:solidFill>
                <a:latin typeface="Nexa Bold" panose="02000000000000000000" pitchFamily="50" charset="0"/>
              </a:rPr>
              <a:t>2</a:t>
            </a:r>
          </a:p>
        </p:txBody>
      </p:sp>
      <p:sp>
        <p:nvSpPr>
          <p:cNvPr id="36" name="TextBox 35">
            <a:extLst>
              <a:ext uri="{FF2B5EF4-FFF2-40B4-BE49-F238E27FC236}">
                <a16:creationId xmlns:a16="http://schemas.microsoft.com/office/drawing/2014/main" id="{3ADC6089-C48D-4919-9324-939E2BB34E5A}"/>
              </a:ext>
            </a:extLst>
          </p:cNvPr>
          <p:cNvSpPr txBox="1"/>
          <p:nvPr/>
        </p:nvSpPr>
        <p:spPr>
          <a:xfrm>
            <a:off x="2995512" y="637432"/>
            <a:ext cx="2354597" cy="230832"/>
          </a:xfrm>
          <a:prstGeom prst="rect">
            <a:avLst/>
          </a:prstGeom>
          <a:noFill/>
        </p:spPr>
        <p:txBody>
          <a:bodyPr wrap="square" rtlCol="0">
            <a:spAutoFit/>
          </a:bodyPr>
          <a:lstStyle/>
          <a:p>
            <a:r>
              <a:rPr lang="en-US" sz="900" dirty="0">
                <a:solidFill>
                  <a:srgbClr val="002060"/>
                </a:solidFill>
                <a:latin typeface="Nexa Bold" panose="02000000000000000000" pitchFamily="50" charset="0"/>
              </a:rPr>
              <a:t>We prepare / design the following:</a:t>
            </a:r>
          </a:p>
        </p:txBody>
      </p:sp>
    </p:spTree>
    <p:extLst>
      <p:ext uri="{BB962C8B-B14F-4D97-AF65-F5344CB8AC3E}">
        <p14:creationId xmlns:p14="http://schemas.microsoft.com/office/powerpoint/2010/main" val="115557925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27653"/>
                                        </p:tgtEl>
                                        <p:attrNameLst>
                                          <p:attrName>style.visibility</p:attrName>
                                        </p:attrNameLst>
                                      </p:cBhvr>
                                      <p:to>
                                        <p:strVal val="visible"/>
                                      </p:to>
                                    </p:set>
                                    <p:animEffect transition="in" filter="fade">
                                      <p:cBhvr>
                                        <p:cTn id="18" dur="1000"/>
                                        <p:tgtEl>
                                          <p:spTgt spid="27653"/>
                                        </p:tgtEl>
                                      </p:cBhvr>
                                    </p:animEffect>
                                    <p:anim calcmode="lin" valueType="num">
                                      <p:cBhvr>
                                        <p:cTn id="19" dur="1000" fill="hold"/>
                                        <p:tgtEl>
                                          <p:spTgt spid="27653"/>
                                        </p:tgtEl>
                                        <p:attrNameLst>
                                          <p:attrName>ppt_x</p:attrName>
                                        </p:attrNameLst>
                                      </p:cBhvr>
                                      <p:tavLst>
                                        <p:tav tm="0">
                                          <p:val>
                                            <p:strVal val="#ppt_x"/>
                                          </p:val>
                                        </p:tav>
                                        <p:tav tm="100000">
                                          <p:val>
                                            <p:strVal val="#ppt_x"/>
                                          </p:val>
                                        </p:tav>
                                      </p:tavLst>
                                    </p:anim>
                                    <p:anim calcmode="lin" valueType="num">
                                      <p:cBhvr>
                                        <p:cTn id="20" dur="1000" fill="hold"/>
                                        <p:tgtEl>
                                          <p:spTgt spid="27653"/>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7655"/>
                                        </p:tgtEl>
                                        <p:attrNameLst>
                                          <p:attrName>style.visibility</p:attrName>
                                        </p:attrNameLst>
                                      </p:cBhvr>
                                      <p:to>
                                        <p:strVal val="visible"/>
                                      </p:to>
                                    </p:set>
                                    <p:animEffect transition="in" filter="fade">
                                      <p:cBhvr>
                                        <p:cTn id="23" dur="1000"/>
                                        <p:tgtEl>
                                          <p:spTgt spid="27655"/>
                                        </p:tgtEl>
                                      </p:cBhvr>
                                    </p:animEffect>
                                    <p:anim calcmode="lin" valueType="num">
                                      <p:cBhvr>
                                        <p:cTn id="24" dur="1000" fill="hold"/>
                                        <p:tgtEl>
                                          <p:spTgt spid="27655"/>
                                        </p:tgtEl>
                                        <p:attrNameLst>
                                          <p:attrName>ppt_x</p:attrName>
                                        </p:attrNameLst>
                                      </p:cBhvr>
                                      <p:tavLst>
                                        <p:tav tm="0">
                                          <p:val>
                                            <p:strVal val="#ppt_x"/>
                                          </p:val>
                                        </p:tav>
                                        <p:tav tm="100000">
                                          <p:val>
                                            <p:strVal val="#ppt_x"/>
                                          </p:val>
                                        </p:tav>
                                      </p:tavLst>
                                    </p:anim>
                                    <p:anim calcmode="lin" valueType="num">
                                      <p:cBhvr>
                                        <p:cTn id="25" dur="1000" fill="hold"/>
                                        <p:tgtEl>
                                          <p:spTgt spid="27655"/>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fade">
                                      <p:cBhvr>
                                        <p:cTn id="28" dur="1000"/>
                                        <p:tgtEl>
                                          <p:spTgt spid="47"/>
                                        </p:tgtEl>
                                      </p:cBhvr>
                                    </p:animEffect>
                                    <p:anim calcmode="lin" valueType="num">
                                      <p:cBhvr>
                                        <p:cTn id="29" dur="1000" fill="hold"/>
                                        <p:tgtEl>
                                          <p:spTgt spid="47"/>
                                        </p:tgtEl>
                                        <p:attrNameLst>
                                          <p:attrName>ppt_x</p:attrName>
                                        </p:attrNameLst>
                                      </p:cBhvr>
                                      <p:tavLst>
                                        <p:tav tm="0">
                                          <p:val>
                                            <p:strVal val="#ppt_x"/>
                                          </p:val>
                                        </p:tav>
                                        <p:tav tm="100000">
                                          <p:val>
                                            <p:strVal val="#ppt_x"/>
                                          </p:val>
                                        </p:tav>
                                      </p:tavLst>
                                    </p:anim>
                                    <p:anim calcmode="lin" valueType="num">
                                      <p:cBhvr>
                                        <p:cTn id="30" dur="1000" fill="hold"/>
                                        <p:tgtEl>
                                          <p:spTgt spid="4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fade">
                                      <p:cBhvr>
                                        <p:cTn id="34" dur="1000"/>
                                        <p:tgtEl>
                                          <p:spTgt spid="5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1000"/>
                                        <p:tgtEl>
                                          <p:spTgt spid="51"/>
                                        </p:tgtEl>
                                      </p:cBhvr>
                                    </p:animEffect>
                                  </p:childTnLst>
                                </p:cTn>
                              </p:par>
                              <p:par>
                                <p:cTn id="38" presetID="10" presetClass="entr" presetSubtype="0" fill="hold" nodeType="with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fade">
                                      <p:cBhvr>
                                        <p:cTn id="40" dur="1000"/>
                                        <p:tgtEl>
                                          <p:spTgt spid="60"/>
                                        </p:tgtEl>
                                      </p:cBhvr>
                                    </p:animEffect>
                                  </p:childTnLst>
                                </p:cTn>
                              </p:par>
                              <p:par>
                                <p:cTn id="41" presetID="26" presetClass="entr" presetSubtype="0" fill="hold" nodeType="withEffect">
                                  <p:stCondLst>
                                    <p:cond delay="0"/>
                                  </p:stCondLst>
                                  <p:childTnLst>
                                    <p:set>
                                      <p:cBhvr>
                                        <p:cTn id="42" dur="1" fill="hold">
                                          <p:stCondLst>
                                            <p:cond delay="0"/>
                                          </p:stCondLst>
                                        </p:cTn>
                                        <p:tgtEl>
                                          <p:spTgt spid="63"/>
                                        </p:tgtEl>
                                        <p:attrNameLst>
                                          <p:attrName>style.visibility</p:attrName>
                                        </p:attrNameLst>
                                      </p:cBhvr>
                                      <p:to>
                                        <p:strVal val="visible"/>
                                      </p:to>
                                    </p:set>
                                    <p:animEffect transition="in" filter="wipe(down)">
                                      <p:cBhvr>
                                        <p:cTn id="43" dur="580">
                                          <p:stCondLst>
                                            <p:cond delay="0"/>
                                          </p:stCondLst>
                                        </p:cTn>
                                        <p:tgtEl>
                                          <p:spTgt spid="63"/>
                                        </p:tgtEl>
                                      </p:cBhvr>
                                    </p:animEffect>
                                    <p:anim calcmode="lin" valueType="num">
                                      <p:cBhvr>
                                        <p:cTn id="44"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49" dur="26">
                                          <p:stCondLst>
                                            <p:cond delay="650"/>
                                          </p:stCondLst>
                                        </p:cTn>
                                        <p:tgtEl>
                                          <p:spTgt spid="63"/>
                                        </p:tgtEl>
                                      </p:cBhvr>
                                      <p:to x="100000" y="60000"/>
                                    </p:animScale>
                                    <p:animScale>
                                      <p:cBhvr>
                                        <p:cTn id="50" dur="166" decel="50000">
                                          <p:stCondLst>
                                            <p:cond delay="676"/>
                                          </p:stCondLst>
                                        </p:cTn>
                                        <p:tgtEl>
                                          <p:spTgt spid="63"/>
                                        </p:tgtEl>
                                      </p:cBhvr>
                                      <p:to x="100000" y="100000"/>
                                    </p:animScale>
                                    <p:animScale>
                                      <p:cBhvr>
                                        <p:cTn id="51" dur="26">
                                          <p:stCondLst>
                                            <p:cond delay="1312"/>
                                          </p:stCondLst>
                                        </p:cTn>
                                        <p:tgtEl>
                                          <p:spTgt spid="63"/>
                                        </p:tgtEl>
                                      </p:cBhvr>
                                      <p:to x="100000" y="80000"/>
                                    </p:animScale>
                                    <p:animScale>
                                      <p:cBhvr>
                                        <p:cTn id="52" dur="166" decel="50000">
                                          <p:stCondLst>
                                            <p:cond delay="1338"/>
                                          </p:stCondLst>
                                        </p:cTn>
                                        <p:tgtEl>
                                          <p:spTgt spid="63"/>
                                        </p:tgtEl>
                                      </p:cBhvr>
                                      <p:to x="100000" y="100000"/>
                                    </p:animScale>
                                    <p:animScale>
                                      <p:cBhvr>
                                        <p:cTn id="53" dur="26">
                                          <p:stCondLst>
                                            <p:cond delay="1642"/>
                                          </p:stCondLst>
                                        </p:cTn>
                                        <p:tgtEl>
                                          <p:spTgt spid="63"/>
                                        </p:tgtEl>
                                      </p:cBhvr>
                                      <p:to x="100000" y="90000"/>
                                    </p:animScale>
                                    <p:animScale>
                                      <p:cBhvr>
                                        <p:cTn id="54" dur="166" decel="50000">
                                          <p:stCondLst>
                                            <p:cond delay="1668"/>
                                          </p:stCondLst>
                                        </p:cTn>
                                        <p:tgtEl>
                                          <p:spTgt spid="63"/>
                                        </p:tgtEl>
                                      </p:cBhvr>
                                      <p:to x="100000" y="100000"/>
                                    </p:animScale>
                                    <p:animScale>
                                      <p:cBhvr>
                                        <p:cTn id="55" dur="26">
                                          <p:stCondLst>
                                            <p:cond delay="1808"/>
                                          </p:stCondLst>
                                        </p:cTn>
                                        <p:tgtEl>
                                          <p:spTgt spid="63"/>
                                        </p:tgtEl>
                                      </p:cBhvr>
                                      <p:to x="100000" y="95000"/>
                                    </p:animScale>
                                    <p:animScale>
                                      <p:cBhvr>
                                        <p:cTn id="56" dur="166" decel="50000">
                                          <p:stCondLst>
                                            <p:cond delay="1834"/>
                                          </p:stCondLst>
                                        </p:cTn>
                                        <p:tgtEl>
                                          <p:spTgt spid="63"/>
                                        </p:tgtEl>
                                      </p:cBhvr>
                                      <p:to x="100000" y="100000"/>
                                    </p:animScale>
                                  </p:childTnLst>
                                </p:cTn>
                              </p:par>
                              <p:par>
                                <p:cTn id="57" presetID="10" presetClass="entr" presetSubtype="0" fill="hold" nodeType="withEffect">
                                  <p:stCondLst>
                                    <p:cond delay="0"/>
                                  </p:stCondLst>
                                  <p:childTnLst>
                                    <p:set>
                                      <p:cBhvr>
                                        <p:cTn id="58" dur="1" fill="hold">
                                          <p:stCondLst>
                                            <p:cond delay="0"/>
                                          </p:stCondLst>
                                        </p:cTn>
                                        <p:tgtEl>
                                          <p:spTgt spid="67"/>
                                        </p:tgtEl>
                                        <p:attrNameLst>
                                          <p:attrName>style.visibility</p:attrName>
                                        </p:attrNameLst>
                                      </p:cBhvr>
                                      <p:to>
                                        <p:strVal val="visible"/>
                                      </p:to>
                                    </p:set>
                                    <p:animEffect transition="in" filter="fade">
                                      <p:cBhvr>
                                        <p:cTn id="59" dur="1000"/>
                                        <p:tgtEl>
                                          <p:spTgt spid="67"/>
                                        </p:tgtEl>
                                      </p:cBhvr>
                                    </p:animEffect>
                                  </p:childTnLst>
                                </p:cTn>
                              </p:par>
                              <p:par>
                                <p:cTn id="60" presetID="10" presetClass="entr" presetSubtype="0" fill="hold" nodeType="withEffect">
                                  <p:stCondLst>
                                    <p:cond delay="0"/>
                                  </p:stCondLst>
                                  <p:childTnLst>
                                    <p:set>
                                      <p:cBhvr>
                                        <p:cTn id="61" dur="1" fill="hold">
                                          <p:stCondLst>
                                            <p:cond delay="0"/>
                                          </p:stCondLst>
                                        </p:cTn>
                                        <p:tgtEl>
                                          <p:spTgt spid="73"/>
                                        </p:tgtEl>
                                        <p:attrNameLst>
                                          <p:attrName>style.visibility</p:attrName>
                                        </p:attrNameLst>
                                      </p:cBhvr>
                                      <p:to>
                                        <p:strVal val="visible"/>
                                      </p:to>
                                    </p:set>
                                    <p:animEffect transition="in" filter="fade">
                                      <p:cBhvr>
                                        <p:cTn id="62" dur="1000"/>
                                        <p:tgtEl>
                                          <p:spTgt spid="73"/>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strVal val="#ppt_x"/>
                                          </p:val>
                                        </p:tav>
                                        <p:tav tm="100000">
                                          <p:val>
                                            <p:strVal val="#ppt_x"/>
                                          </p:val>
                                        </p:tav>
                                      </p:tavLst>
                                    </p:anim>
                                    <p:anim calcmode="lin" valueType="num">
                                      <p:cBhvr>
                                        <p:cTn id="67" dur="500" fill="hold"/>
                                        <p:tgtEl>
                                          <p:spTgt spid="45"/>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80"/>
                                        </p:tgtEl>
                                        <p:attrNameLst>
                                          <p:attrName>style.visibility</p:attrName>
                                        </p:attrNameLst>
                                      </p:cBhvr>
                                      <p:to>
                                        <p:strVal val="visible"/>
                                      </p:to>
                                    </p:set>
                                    <p:animEffect transition="in" filter="fade">
                                      <p:cBhvr>
                                        <p:cTn id="70" dur="500"/>
                                        <p:tgtEl>
                                          <p:spTgt spid="80"/>
                                        </p:tgtEl>
                                      </p:cBhvr>
                                    </p:animEffect>
                                    <p:anim calcmode="lin" valueType="num">
                                      <p:cBhvr>
                                        <p:cTn id="71" dur="500" fill="hold"/>
                                        <p:tgtEl>
                                          <p:spTgt spid="80"/>
                                        </p:tgtEl>
                                        <p:attrNameLst>
                                          <p:attrName>ppt_x</p:attrName>
                                        </p:attrNameLst>
                                      </p:cBhvr>
                                      <p:tavLst>
                                        <p:tav tm="0">
                                          <p:val>
                                            <p:strVal val="#ppt_x"/>
                                          </p:val>
                                        </p:tav>
                                        <p:tav tm="100000">
                                          <p:val>
                                            <p:strVal val="#ppt_x"/>
                                          </p:val>
                                        </p:tav>
                                      </p:tavLst>
                                    </p:anim>
                                    <p:anim calcmode="lin" valueType="num">
                                      <p:cBhvr>
                                        <p:cTn id="72" dur="500" fill="hold"/>
                                        <p:tgtEl>
                                          <p:spTgt spid="80"/>
                                        </p:tgtEl>
                                        <p:attrNameLst>
                                          <p:attrName>ppt_y</p:attrName>
                                        </p:attrNameLst>
                                      </p:cBhvr>
                                      <p:tavLst>
                                        <p:tav tm="0">
                                          <p:val>
                                            <p:strVal val="#ppt_y+.1"/>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71"/>
                                        </p:tgtEl>
                                        <p:attrNameLst>
                                          <p:attrName>style.visibility</p:attrName>
                                        </p:attrNameLst>
                                      </p:cBhvr>
                                      <p:to>
                                        <p:strVal val="visible"/>
                                      </p:to>
                                    </p:set>
                                    <p:anim calcmode="lin" valueType="num">
                                      <p:cBhvr additive="base">
                                        <p:cTn id="75" dur="500" fill="hold"/>
                                        <p:tgtEl>
                                          <p:spTgt spid="71"/>
                                        </p:tgtEl>
                                        <p:attrNameLst>
                                          <p:attrName>ppt_x</p:attrName>
                                        </p:attrNameLst>
                                      </p:cBhvr>
                                      <p:tavLst>
                                        <p:tav tm="0">
                                          <p:val>
                                            <p:strVal val="#ppt_x"/>
                                          </p:val>
                                        </p:tav>
                                        <p:tav tm="100000">
                                          <p:val>
                                            <p:strVal val="#ppt_x"/>
                                          </p:val>
                                        </p:tav>
                                      </p:tavLst>
                                    </p:anim>
                                    <p:anim calcmode="lin" valueType="num">
                                      <p:cBhvr additive="base">
                                        <p:cTn id="76" dur="500" fill="hold"/>
                                        <p:tgtEl>
                                          <p:spTgt spid="71"/>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additive="base">
                                        <p:cTn id="79" dur="500" fill="hold"/>
                                        <p:tgtEl>
                                          <p:spTgt spid="83"/>
                                        </p:tgtEl>
                                        <p:attrNameLst>
                                          <p:attrName>ppt_x</p:attrName>
                                        </p:attrNameLst>
                                      </p:cBhvr>
                                      <p:tavLst>
                                        <p:tav tm="0">
                                          <p:val>
                                            <p:strVal val="#ppt_x"/>
                                          </p:val>
                                        </p:tav>
                                        <p:tav tm="100000">
                                          <p:val>
                                            <p:strVal val="#ppt_x"/>
                                          </p:val>
                                        </p:tav>
                                      </p:tavLst>
                                    </p:anim>
                                    <p:anim calcmode="lin" valueType="num">
                                      <p:cBhvr additive="base">
                                        <p:cTn id="80" dur="500" fill="hold"/>
                                        <p:tgtEl>
                                          <p:spTgt spid="83"/>
                                        </p:tgtEl>
                                        <p:attrNameLst>
                                          <p:attrName>ppt_y</p:attrName>
                                        </p:attrNameLst>
                                      </p:cBhvr>
                                      <p:tavLst>
                                        <p:tav tm="0">
                                          <p:val>
                                            <p:strVal val="1+#ppt_h/2"/>
                                          </p:val>
                                        </p:tav>
                                        <p:tav tm="100000">
                                          <p:val>
                                            <p:strVal val="#ppt_y"/>
                                          </p:val>
                                        </p:tav>
                                      </p:tavLst>
                                    </p:anim>
                                  </p:childTnLst>
                                </p:cTn>
                              </p:par>
                              <p:par>
                                <p:cTn id="81" presetID="10" presetClass="entr" presetSubtype="0" fill="hold" grpId="0" nodeType="with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fade">
                                      <p:cBhvr>
                                        <p:cTn id="83" dur="500"/>
                                        <p:tgtEl>
                                          <p:spTgt spid="5"/>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87"/>
                                        </p:tgtEl>
                                        <p:attrNameLst>
                                          <p:attrName>style.visibility</p:attrName>
                                        </p:attrNameLst>
                                      </p:cBhvr>
                                      <p:to>
                                        <p:strVal val="visible"/>
                                      </p:to>
                                    </p:set>
                                    <p:animEffect transition="in" filter="fade">
                                      <p:cBhvr>
                                        <p:cTn id="86" dur="500"/>
                                        <p:tgtEl>
                                          <p:spTgt spid="87"/>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93"/>
                                        </p:tgtEl>
                                        <p:attrNameLst>
                                          <p:attrName>style.visibility</p:attrName>
                                        </p:attrNameLst>
                                      </p:cBhvr>
                                      <p:to>
                                        <p:strVal val="visible"/>
                                      </p:to>
                                    </p:set>
                                    <p:animEffect transition="in" filter="fade">
                                      <p:cBhvr>
                                        <p:cTn id="89" dur="500"/>
                                        <p:tgtEl>
                                          <p:spTgt spid="93"/>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fade">
                                      <p:cBhvr>
                                        <p:cTn id="92" dur="500"/>
                                        <p:tgtEl>
                                          <p:spTgt spid="94"/>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Effect transition="in" filter="fade">
                                      <p:cBhvr>
                                        <p:cTn id="9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2" grpId="0" animBg="1"/>
      <p:bldP spid="27653" grpId="0"/>
      <p:bldP spid="47" grpId="0"/>
      <p:bldP spid="27655" grpId="0"/>
      <p:bldP spid="45" grpId="0" animBg="1"/>
      <p:bldP spid="71" grpId="0" animBg="1"/>
      <p:bldP spid="50" grpId="0"/>
      <p:bldP spid="51" grpId="0"/>
      <p:bldP spid="80" grpId="0" animBg="1"/>
      <p:bldP spid="83" grpId="0" animBg="1"/>
      <p:bldP spid="5" grpId="0"/>
      <p:bldP spid="87" grpId="0"/>
      <p:bldP spid="93" grpId="0"/>
      <p:bldP spid="94"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4091</TotalTime>
  <Words>1102</Words>
  <Application>Microsoft Office PowerPoint</Application>
  <PresentationFormat>Custom</PresentationFormat>
  <Paragraphs>218</Paragraphs>
  <Slides>18</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Nexa Bold</vt:lpstr>
      <vt:lpstr>Nexa Light</vt:lpstr>
      <vt:lpstr>Open Sans Light</vt:lpstr>
      <vt:lpstr>Open Sans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tingying</dc:creator>
  <cp:lastModifiedBy>Joshua Ntsugah Amedzro</cp:lastModifiedBy>
  <cp:revision>700</cp:revision>
  <dcterms:created xsi:type="dcterms:W3CDTF">2012-12-03T17:49:10Z</dcterms:created>
  <dcterms:modified xsi:type="dcterms:W3CDTF">2020-07-06T21:54:39Z</dcterms:modified>
</cp:coreProperties>
</file>